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4"/>
    <p:sldMasterId id="2147483748" r:id="rId5"/>
    <p:sldMasterId id="2147483650" r:id="rId6"/>
    <p:sldMasterId id="2147483770" r:id="rId7"/>
    <p:sldMasterId id="2147483660" r:id="rId8"/>
    <p:sldMasterId id="2147483711" r:id="rId9"/>
    <p:sldMasterId id="2147483736" r:id="rId10"/>
    <p:sldMasterId id="2147483648" r:id="rId11"/>
  </p:sldMasterIdLst>
  <p:notesMasterIdLst>
    <p:notesMasterId r:id="rId31"/>
  </p:notesMasterIdLst>
  <p:handoutMasterIdLst>
    <p:handoutMasterId r:id="rId32"/>
  </p:handoutMasterIdLst>
  <p:sldIdLst>
    <p:sldId id="296" r:id="rId12"/>
    <p:sldId id="337" r:id="rId13"/>
    <p:sldId id="356" r:id="rId14"/>
    <p:sldId id="372" r:id="rId15"/>
    <p:sldId id="373" r:id="rId16"/>
    <p:sldId id="363" r:id="rId17"/>
    <p:sldId id="374" r:id="rId18"/>
    <p:sldId id="375" r:id="rId19"/>
    <p:sldId id="376" r:id="rId20"/>
    <p:sldId id="377" r:id="rId21"/>
    <p:sldId id="378" r:id="rId22"/>
    <p:sldId id="379" r:id="rId23"/>
    <p:sldId id="355" r:id="rId24"/>
    <p:sldId id="367" r:id="rId25"/>
    <p:sldId id="368" r:id="rId26"/>
    <p:sldId id="369" r:id="rId27"/>
    <p:sldId id="358" r:id="rId28"/>
    <p:sldId id="365" r:id="rId29"/>
    <p:sldId id="33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C69729F-6C15-4056-B8BD-9D3CA20D8F16}">
          <p14:sldIdLst>
            <p14:sldId id="296"/>
            <p14:sldId id="337"/>
          </p14:sldIdLst>
        </p14:section>
        <p14:section name="Speaker: Gabriela Da Cunha Arnold" id="{2C60D692-5E28-4494-B272-FB99527E56E9}">
          <p14:sldIdLst>
            <p14:sldId id="356"/>
            <p14:sldId id="372"/>
            <p14:sldId id="373"/>
          </p14:sldIdLst>
        </p14:section>
        <p14:section name="Alicia &amp; Patricia" id="{FA184C1D-AC5A-4BBB-BF30-BF70BC48182B}">
          <p14:sldIdLst>
            <p14:sldId id="363"/>
            <p14:sldId id="374"/>
            <p14:sldId id="375"/>
            <p14:sldId id="376"/>
            <p14:sldId id="377"/>
            <p14:sldId id="378"/>
            <p14:sldId id="379"/>
          </p14:sldIdLst>
        </p14:section>
        <p14:section name="House-Keeping" id="{2401591D-CFA3-4CF2-9846-AF7C448E890C}">
          <p14:sldIdLst>
            <p14:sldId id="355"/>
            <p14:sldId id="367"/>
            <p14:sldId id="368"/>
            <p14:sldId id="369"/>
          </p14:sldIdLst>
        </p14:section>
        <p14:section name="Q&amp;A Session" id="{F49F141B-13F3-4904-97AD-7BE3EA025BE0}">
          <p14:sldIdLst>
            <p14:sldId id="358"/>
          </p14:sldIdLst>
        </p14:section>
        <p14:section name="Conclusion" id="{104C01B4-97EF-439B-BB6A-5273EC3235AF}">
          <p14:sldIdLst>
            <p14:sldId id="365"/>
            <p14:sldId id="33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6E0"/>
    <a:srgbClr val="122D6B"/>
    <a:srgbClr val="FFB431"/>
    <a:srgbClr val="6AB745"/>
    <a:srgbClr val="767171"/>
    <a:srgbClr val="FF99CC"/>
    <a:srgbClr val="9D9A9A"/>
    <a:srgbClr val="24336B"/>
    <a:srgbClr val="42B692"/>
    <a:srgbClr val="26A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A390FD-736C-4DBC-8260-D4DC2D1475F3}" v="2" dt="2025-11-17T16:40:02.530"/>
    <p1510:client id="{CD189247-251E-14FF-3CC2-66A7E331A8F0}" v="31" dt="2025-11-17T14:38:37.919"/>
    <p1510:client id="{FB545421-2EBE-8C32-FFA8-18A2639E33E0}" v="1651" dt="2025-11-16T20:16:32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1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582B09-D2C8-481F-8F3B-EF8E4343D87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A4281C3-9E24-4ECD-B27C-C5EA8F9F6AA5}">
      <dgm:prSet phldrT="[Text]" custT="1"/>
      <dgm:spPr>
        <a:xfrm>
          <a:off x="1243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1994</a:t>
          </a:r>
        </a:p>
      </dgm:t>
    </dgm:pt>
    <dgm:pt modelId="{A0B752AC-7469-4B8D-A2E0-A15A2FEC785E}" type="parTrans" cxnId="{42D5FC10-F114-4A9C-AB47-FC9AAD2D141C}">
      <dgm:prSet/>
      <dgm:spPr/>
      <dgm:t>
        <a:bodyPr/>
        <a:lstStyle/>
        <a:p>
          <a:endParaRPr lang="en-US" sz="1200"/>
        </a:p>
      </dgm:t>
    </dgm:pt>
    <dgm:pt modelId="{DC0132DA-0B05-4957-993E-A4C31532E77C}" type="sibTrans" cxnId="{42D5FC10-F114-4A9C-AB47-FC9AAD2D141C}">
      <dgm:prSet custT="1"/>
      <dgm:spPr>
        <a:xfrm>
          <a:off x="846722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1B48B29-125E-47BB-9741-16A9B39B09EF}">
      <dgm:prSet phldrT="[Text]" custT="1"/>
      <dgm:spPr>
        <a:xfrm>
          <a:off x="2375949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2004</a:t>
          </a:r>
        </a:p>
      </dgm:t>
    </dgm:pt>
    <dgm:pt modelId="{D0C04D96-4A97-4874-AC6F-641E3C7D7C0C}" type="parTrans" cxnId="{508187D6-58B9-4289-8629-D6540F69BF38}">
      <dgm:prSet/>
      <dgm:spPr/>
      <dgm:t>
        <a:bodyPr/>
        <a:lstStyle/>
        <a:p>
          <a:endParaRPr lang="en-US" sz="1200"/>
        </a:p>
      </dgm:t>
    </dgm:pt>
    <dgm:pt modelId="{5D56AF3F-8092-426A-9A4F-962E4876EBE0}" type="sibTrans" cxnId="{508187D6-58B9-4289-8629-D6540F69BF38}">
      <dgm:prSet custT="1"/>
      <dgm:spPr>
        <a:xfrm>
          <a:off x="3221428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463DB7E-D65F-4CC2-9C50-000E4BC964C6}">
      <dgm:prSet phldrT="[Text]" custT="1"/>
      <dgm:spPr>
        <a:xfrm>
          <a:off x="4750655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2014</a:t>
          </a:r>
        </a:p>
      </dgm:t>
    </dgm:pt>
    <dgm:pt modelId="{569FC3C0-6D9D-48C4-96B7-B0791B46D0F7}" type="parTrans" cxnId="{4E014459-E144-44B8-8AD6-3E1253A9B0B0}">
      <dgm:prSet/>
      <dgm:spPr/>
      <dgm:t>
        <a:bodyPr/>
        <a:lstStyle/>
        <a:p>
          <a:endParaRPr lang="en-US" sz="1200"/>
        </a:p>
      </dgm:t>
    </dgm:pt>
    <dgm:pt modelId="{92ACCAE7-D4EC-410C-AE9B-2048C1DE955B}" type="sibTrans" cxnId="{4E014459-E144-44B8-8AD6-3E1253A9B0B0}">
      <dgm:prSet custT="1"/>
      <dgm:spPr>
        <a:xfrm>
          <a:off x="5596134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C3DB465-5224-48ED-A1D5-D67BF665D4D5}">
      <dgm:prSet phldrT="[Text]" custT="1"/>
      <dgm:spPr>
        <a:xfrm>
          <a:off x="5938008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2019</a:t>
          </a:r>
        </a:p>
      </dgm:t>
    </dgm:pt>
    <dgm:pt modelId="{F0B1D65D-1DDF-4A89-B30A-592D37AFEDF7}" type="parTrans" cxnId="{4D21B693-E73C-4016-9603-C0C4ED3B0DCE}">
      <dgm:prSet/>
      <dgm:spPr/>
      <dgm:t>
        <a:bodyPr/>
        <a:lstStyle/>
        <a:p>
          <a:endParaRPr lang="en-US" sz="1200"/>
        </a:p>
      </dgm:t>
    </dgm:pt>
    <dgm:pt modelId="{D9EDA9FD-252A-46FF-84B9-E65E4F567053}" type="sibTrans" cxnId="{4D21B693-E73C-4016-9603-C0C4ED3B0DCE}">
      <dgm:prSet custT="1"/>
      <dgm:spPr>
        <a:xfrm>
          <a:off x="6783487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14FEB57-9C1B-4542-A718-0BA38623AA30}">
      <dgm:prSet phldrT="[Text]" custT="1"/>
      <dgm:spPr>
        <a:xfrm>
          <a:off x="7125361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</a:t>
          </a:r>
        </a:p>
      </dgm:t>
    </dgm:pt>
    <dgm:pt modelId="{C2A665E4-8C7C-401C-9943-2D0AE8CFFE41}" type="parTrans" cxnId="{C916DBD1-6A6F-4789-9EC8-271599F99883}">
      <dgm:prSet/>
      <dgm:spPr/>
      <dgm:t>
        <a:bodyPr/>
        <a:lstStyle/>
        <a:p>
          <a:endParaRPr lang="en-US" sz="1200"/>
        </a:p>
      </dgm:t>
    </dgm:pt>
    <dgm:pt modelId="{59BFC708-2C46-44C2-97B6-A0B7D518ECB2}" type="sibTrans" cxnId="{C916DBD1-6A6F-4789-9EC8-271599F99883}">
      <dgm:prSet/>
      <dgm:spPr/>
      <dgm:t>
        <a:bodyPr/>
        <a:lstStyle/>
        <a:p>
          <a:endParaRPr lang="en-US" sz="1200"/>
        </a:p>
      </dgm:t>
    </dgm:pt>
    <dgm:pt modelId="{932C8545-3EF9-4565-B119-E931A670D4A2}">
      <dgm:prSet phldrT="[Text]" custT="1"/>
      <dgm:spPr>
        <a:xfrm>
          <a:off x="3563302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2009</a:t>
          </a:r>
        </a:p>
      </dgm:t>
    </dgm:pt>
    <dgm:pt modelId="{EC83ACF8-C8D7-44C5-915B-94BD3503E030}" type="parTrans" cxnId="{02C85FA4-ADBD-4D60-BB12-FF75FBD89CE9}">
      <dgm:prSet/>
      <dgm:spPr/>
      <dgm:t>
        <a:bodyPr/>
        <a:lstStyle/>
        <a:p>
          <a:endParaRPr lang="en-US"/>
        </a:p>
      </dgm:t>
    </dgm:pt>
    <dgm:pt modelId="{BA9330BF-5C2E-4873-8660-A4F9DD853DE7}" type="sibTrans" cxnId="{02C85FA4-ADBD-4D60-BB12-FF75FBD89CE9}">
      <dgm:prSet/>
      <dgm:spPr>
        <a:xfrm>
          <a:off x="4408781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84D2B1-05BF-41F4-9CFB-0F1D8321BD86}">
      <dgm:prSet phldrT="[Text]" custT="1"/>
      <dgm:spPr>
        <a:xfrm>
          <a:off x="1188596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1999</a:t>
          </a:r>
        </a:p>
      </dgm:t>
    </dgm:pt>
    <dgm:pt modelId="{C2E5DEEE-A4DE-488B-9388-1BC70152DCBF}" type="parTrans" cxnId="{C7C29AA1-D019-4276-B171-28DAF57DCD09}">
      <dgm:prSet/>
      <dgm:spPr/>
      <dgm:t>
        <a:bodyPr/>
        <a:lstStyle/>
        <a:p>
          <a:endParaRPr lang="en-US"/>
        </a:p>
      </dgm:t>
    </dgm:pt>
    <dgm:pt modelId="{8C48A8B3-E40B-4640-8109-C54A7304FE6F}" type="sibTrans" cxnId="{C7C29AA1-D019-4276-B171-28DAF57DCD09}">
      <dgm:prSet/>
      <dgm:spPr>
        <a:xfrm>
          <a:off x="2034075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0409AD2-774C-4BAE-BCE7-22A01425B480}" type="pres">
      <dgm:prSet presAssocID="{03582B09-D2C8-481F-8F3B-EF8E4343D873}" presName="Name0" presStyleCnt="0">
        <dgm:presLayoutVars>
          <dgm:dir/>
          <dgm:resizeHandles val="exact"/>
        </dgm:presLayoutVars>
      </dgm:prSet>
      <dgm:spPr/>
    </dgm:pt>
    <dgm:pt modelId="{9B983A21-D6A9-45C5-AE48-F6E25BB6D612}" type="pres">
      <dgm:prSet presAssocID="{9A4281C3-9E24-4ECD-B27C-C5EA8F9F6AA5}" presName="node" presStyleLbl="node1" presStyleIdx="0" presStyleCnt="7" custScaleX="64192" custScaleY="82645">
        <dgm:presLayoutVars>
          <dgm:bulletEnabled val="1"/>
        </dgm:presLayoutVars>
      </dgm:prSet>
      <dgm:spPr/>
    </dgm:pt>
    <dgm:pt modelId="{0076A639-CDC9-4BCB-A1C5-E5638DE7BDE3}" type="pres">
      <dgm:prSet presAssocID="{DC0132DA-0B05-4957-993E-A4C31532E77C}" presName="sibTrans" presStyleLbl="sibTrans2D1" presStyleIdx="0" presStyleCnt="6"/>
      <dgm:spPr/>
    </dgm:pt>
    <dgm:pt modelId="{F39298B0-D9B0-4C36-B667-22F1614B8F08}" type="pres">
      <dgm:prSet presAssocID="{DC0132DA-0B05-4957-993E-A4C31532E77C}" presName="connectorText" presStyleLbl="sibTrans2D1" presStyleIdx="0" presStyleCnt="6"/>
      <dgm:spPr/>
    </dgm:pt>
    <dgm:pt modelId="{E8A9ACDA-383B-4A42-BA0E-CBB0A0DFDEDD}" type="pres">
      <dgm:prSet presAssocID="{3B84D2B1-05BF-41F4-9CFB-0F1D8321BD86}" presName="node" presStyleLbl="node1" presStyleIdx="1" presStyleCnt="7" custScaleX="64192" custScaleY="82645">
        <dgm:presLayoutVars>
          <dgm:bulletEnabled val="1"/>
        </dgm:presLayoutVars>
      </dgm:prSet>
      <dgm:spPr/>
    </dgm:pt>
    <dgm:pt modelId="{A8759EC5-8B77-4261-8921-81D33DC23675}" type="pres">
      <dgm:prSet presAssocID="{8C48A8B3-E40B-4640-8109-C54A7304FE6F}" presName="sibTrans" presStyleLbl="sibTrans2D1" presStyleIdx="1" presStyleCnt="6"/>
      <dgm:spPr/>
    </dgm:pt>
    <dgm:pt modelId="{C6EB893F-3867-4036-B9A1-6F5479173A14}" type="pres">
      <dgm:prSet presAssocID="{8C48A8B3-E40B-4640-8109-C54A7304FE6F}" presName="connectorText" presStyleLbl="sibTrans2D1" presStyleIdx="1" presStyleCnt="6"/>
      <dgm:spPr/>
    </dgm:pt>
    <dgm:pt modelId="{DA07E948-B9B2-448B-9AD8-5267080A2378}" type="pres">
      <dgm:prSet presAssocID="{81B48B29-125E-47BB-9741-16A9B39B09EF}" presName="node" presStyleLbl="node1" presStyleIdx="2" presStyleCnt="7" custScaleX="64192" custScaleY="82645">
        <dgm:presLayoutVars>
          <dgm:bulletEnabled val="1"/>
        </dgm:presLayoutVars>
      </dgm:prSet>
      <dgm:spPr/>
    </dgm:pt>
    <dgm:pt modelId="{638001CD-7ADA-4F69-A6D0-3EF5E30F86C4}" type="pres">
      <dgm:prSet presAssocID="{5D56AF3F-8092-426A-9A4F-962E4876EBE0}" presName="sibTrans" presStyleLbl="sibTrans2D1" presStyleIdx="2" presStyleCnt="6"/>
      <dgm:spPr/>
    </dgm:pt>
    <dgm:pt modelId="{4613C21C-1FFB-45D3-96E2-8E16F44255CE}" type="pres">
      <dgm:prSet presAssocID="{5D56AF3F-8092-426A-9A4F-962E4876EBE0}" presName="connectorText" presStyleLbl="sibTrans2D1" presStyleIdx="2" presStyleCnt="6"/>
      <dgm:spPr/>
    </dgm:pt>
    <dgm:pt modelId="{E21937A7-0D84-459B-B82F-B3580704D75B}" type="pres">
      <dgm:prSet presAssocID="{932C8545-3EF9-4565-B119-E931A670D4A2}" presName="node" presStyleLbl="node1" presStyleIdx="3" presStyleCnt="7" custScaleX="64192" custScaleY="82645">
        <dgm:presLayoutVars>
          <dgm:bulletEnabled val="1"/>
        </dgm:presLayoutVars>
      </dgm:prSet>
      <dgm:spPr/>
    </dgm:pt>
    <dgm:pt modelId="{E369354C-CAF9-4EA0-90F1-459753E0E28D}" type="pres">
      <dgm:prSet presAssocID="{BA9330BF-5C2E-4873-8660-A4F9DD853DE7}" presName="sibTrans" presStyleLbl="sibTrans2D1" presStyleIdx="3" presStyleCnt="6"/>
      <dgm:spPr/>
    </dgm:pt>
    <dgm:pt modelId="{BF84BA9E-2A77-47A4-8C2E-5D7D569959A2}" type="pres">
      <dgm:prSet presAssocID="{BA9330BF-5C2E-4873-8660-A4F9DD853DE7}" presName="connectorText" presStyleLbl="sibTrans2D1" presStyleIdx="3" presStyleCnt="6"/>
      <dgm:spPr/>
    </dgm:pt>
    <dgm:pt modelId="{C466B9E1-F48D-452A-B448-4BC4D4E0173E}" type="pres">
      <dgm:prSet presAssocID="{5463DB7E-D65F-4CC2-9C50-000E4BC964C6}" presName="node" presStyleLbl="node1" presStyleIdx="4" presStyleCnt="7" custScaleX="64192" custScaleY="82645">
        <dgm:presLayoutVars>
          <dgm:bulletEnabled val="1"/>
        </dgm:presLayoutVars>
      </dgm:prSet>
      <dgm:spPr/>
    </dgm:pt>
    <dgm:pt modelId="{F436DF68-9B0A-43DE-8857-2909C84FE484}" type="pres">
      <dgm:prSet presAssocID="{92ACCAE7-D4EC-410C-AE9B-2048C1DE955B}" presName="sibTrans" presStyleLbl="sibTrans2D1" presStyleIdx="4" presStyleCnt="6"/>
      <dgm:spPr/>
    </dgm:pt>
    <dgm:pt modelId="{1E82093F-3A22-40E1-8A34-0996B42D71CF}" type="pres">
      <dgm:prSet presAssocID="{92ACCAE7-D4EC-410C-AE9B-2048C1DE955B}" presName="connectorText" presStyleLbl="sibTrans2D1" presStyleIdx="4" presStyleCnt="6"/>
      <dgm:spPr/>
    </dgm:pt>
    <dgm:pt modelId="{F74EA569-C974-46DA-9F14-866AC2725F9F}" type="pres">
      <dgm:prSet presAssocID="{AC3DB465-5224-48ED-A1D5-D67BF665D4D5}" presName="node" presStyleLbl="node1" presStyleIdx="5" presStyleCnt="7" custScaleX="64192" custScaleY="82645">
        <dgm:presLayoutVars>
          <dgm:bulletEnabled val="1"/>
        </dgm:presLayoutVars>
      </dgm:prSet>
      <dgm:spPr/>
    </dgm:pt>
    <dgm:pt modelId="{AAAB73E1-FF06-4658-90B3-C113F9944BF5}" type="pres">
      <dgm:prSet presAssocID="{D9EDA9FD-252A-46FF-84B9-E65E4F567053}" presName="sibTrans" presStyleLbl="sibTrans2D1" presStyleIdx="5" presStyleCnt="6"/>
      <dgm:spPr/>
    </dgm:pt>
    <dgm:pt modelId="{35706E80-D890-4FC3-858C-C8F6B4DF4E10}" type="pres">
      <dgm:prSet presAssocID="{D9EDA9FD-252A-46FF-84B9-E65E4F567053}" presName="connectorText" presStyleLbl="sibTrans2D1" presStyleIdx="5" presStyleCnt="6"/>
      <dgm:spPr/>
    </dgm:pt>
    <dgm:pt modelId="{36B01796-DBC6-469C-BE80-2AC12E2A13C5}" type="pres">
      <dgm:prSet presAssocID="{814FEB57-9C1B-4542-A718-0BA38623AA30}" presName="node" presStyleLbl="node1" presStyleIdx="6" presStyleCnt="7" custScaleX="64192" custScaleY="82645">
        <dgm:presLayoutVars>
          <dgm:bulletEnabled val="1"/>
        </dgm:presLayoutVars>
      </dgm:prSet>
      <dgm:spPr/>
    </dgm:pt>
  </dgm:ptLst>
  <dgm:cxnLst>
    <dgm:cxn modelId="{42D5FC10-F114-4A9C-AB47-FC9AAD2D141C}" srcId="{03582B09-D2C8-481F-8F3B-EF8E4343D873}" destId="{9A4281C3-9E24-4ECD-B27C-C5EA8F9F6AA5}" srcOrd="0" destOrd="0" parTransId="{A0B752AC-7469-4B8D-A2E0-A15A2FEC785E}" sibTransId="{DC0132DA-0B05-4957-993E-A4C31532E77C}"/>
    <dgm:cxn modelId="{F5888236-BE2F-446F-9E20-E6CADC23A06C}" type="presOf" srcId="{814FEB57-9C1B-4542-A718-0BA38623AA30}" destId="{36B01796-DBC6-469C-BE80-2AC12E2A13C5}" srcOrd="0" destOrd="0" presId="urn:microsoft.com/office/officeart/2005/8/layout/process1"/>
    <dgm:cxn modelId="{EBC28060-F71C-4AC5-BA2D-1DB2448B8435}" type="presOf" srcId="{3B84D2B1-05BF-41F4-9CFB-0F1D8321BD86}" destId="{E8A9ACDA-383B-4A42-BA0E-CBB0A0DFDEDD}" srcOrd="0" destOrd="0" presId="urn:microsoft.com/office/officeart/2005/8/layout/process1"/>
    <dgm:cxn modelId="{D3631342-64F7-451F-85D9-DE339D382C53}" type="presOf" srcId="{AC3DB465-5224-48ED-A1D5-D67BF665D4D5}" destId="{F74EA569-C974-46DA-9F14-866AC2725F9F}" srcOrd="0" destOrd="0" presId="urn:microsoft.com/office/officeart/2005/8/layout/process1"/>
    <dgm:cxn modelId="{3A3C4842-927E-4735-9311-83F575653B38}" type="presOf" srcId="{D9EDA9FD-252A-46FF-84B9-E65E4F567053}" destId="{35706E80-D890-4FC3-858C-C8F6B4DF4E10}" srcOrd="1" destOrd="0" presId="urn:microsoft.com/office/officeart/2005/8/layout/process1"/>
    <dgm:cxn modelId="{FF0DF744-5BC5-4645-8E7F-32F0626593F5}" type="presOf" srcId="{BA9330BF-5C2E-4873-8660-A4F9DD853DE7}" destId="{E369354C-CAF9-4EA0-90F1-459753E0E28D}" srcOrd="0" destOrd="0" presId="urn:microsoft.com/office/officeart/2005/8/layout/process1"/>
    <dgm:cxn modelId="{5C9E3268-07C6-44CB-8C50-BF9FD6E8CE65}" type="presOf" srcId="{9A4281C3-9E24-4ECD-B27C-C5EA8F9F6AA5}" destId="{9B983A21-D6A9-45C5-AE48-F6E25BB6D612}" srcOrd="0" destOrd="0" presId="urn:microsoft.com/office/officeart/2005/8/layout/process1"/>
    <dgm:cxn modelId="{8EBAC249-7087-42D2-9941-EEB14686F81C}" type="presOf" srcId="{5D56AF3F-8092-426A-9A4F-962E4876EBE0}" destId="{638001CD-7ADA-4F69-A6D0-3EF5E30F86C4}" srcOrd="0" destOrd="0" presId="urn:microsoft.com/office/officeart/2005/8/layout/process1"/>
    <dgm:cxn modelId="{8865C24A-6066-4A39-B709-B87C9F01ED29}" type="presOf" srcId="{932C8545-3EF9-4565-B119-E931A670D4A2}" destId="{E21937A7-0D84-459B-B82F-B3580704D75B}" srcOrd="0" destOrd="0" presId="urn:microsoft.com/office/officeart/2005/8/layout/process1"/>
    <dgm:cxn modelId="{8C2AB84D-D53A-4D9F-B681-54C0A0B3D45D}" type="presOf" srcId="{BA9330BF-5C2E-4873-8660-A4F9DD853DE7}" destId="{BF84BA9E-2A77-47A4-8C2E-5D7D569959A2}" srcOrd="1" destOrd="0" presId="urn:microsoft.com/office/officeart/2005/8/layout/process1"/>
    <dgm:cxn modelId="{CA068873-3149-4E5D-AA2D-EA79C44718D6}" type="presOf" srcId="{81B48B29-125E-47BB-9741-16A9B39B09EF}" destId="{DA07E948-B9B2-448B-9AD8-5267080A2378}" srcOrd="0" destOrd="0" presId="urn:microsoft.com/office/officeart/2005/8/layout/process1"/>
    <dgm:cxn modelId="{D120CB77-F1AF-4286-A5A2-9F6EDFD21789}" type="presOf" srcId="{DC0132DA-0B05-4957-993E-A4C31532E77C}" destId="{0076A639-CDC9-4BCB-A1C5-E5638DE7BDE3}" srcOrd="0" destOrd="0" presId="urn:microsoft.com/office/officeart/2005/8/layout/process1"/>
    <dgm:cxn modelId="{4E014459-E144-44B8-8AD6-3E1253A9B0B0}" srcId="{03582B09-D2C8-481F-8F3B-EF8E4343D873}" destId="{5463DB7E-D65F-4CC2-9C50-000E4BC964C6}" srcOrd="4" destOrd="0" parTransId="{569FC3C0-6D9D-48C4-96B7-B0791B46D0F7}" sibTransId="{92ACCAE7-D4EC-410C-AE9B-2048C1DE955B}"/>
    <dgm:cxn modelId="{2CEB937B-67E4-4EE9-B4F6-A45E1712BE7F}" type="presOf" srcId="{8C48A8B3-E40B-4640-8109-C54A7304FE6F}" destId="{C6EB893F-3867-4036-B9A1-6F5479173A14}" srcOrd="1" destOrd="0" presId="urn:microsoft.com/office/officeart/2005/8/layout/process1"/>
    <dgm:cxn modelId="{4D8ACA7D-1709-483A-A121-1BE5FEAADF61}" type="presOf" srcId="{5D56AF3F-8092-426A-9A4F-962E4876EBE0}" destId="{4613C21C-1FFB-45D3-96E2-8E16F44255CE}" srcOrd="1" destOrd="0" presId="urn:microsoft.com/office/officeart/2005/8/layout/process1"/>
    <dgm:cxn modelId="{5E843E7F-3F79-48DC-B142-C2970CE08287}" type="presOf" srcId="{92ACCAE7-D4EC-410C-AE9B-2048C1DE955B}" destId="{F436DF68-9B0A-43DE-8857-2909C84FE484}" srcOrd="0" destOrd="0" presId="urn:microsoft.com/office/officeart/2005/8/layout/process1"/>
    <dgm:cxn modelId="{4D21B693-E73C-4016-9603-C0C4ED3B0DCE}" srcId="{03582B09-D2C8-481F-8F3B-EF8E4343D873}" destId="{AC3DB465-5224-48ED-A1D5-D67BF665D4D5}" srcOrd="5" destOrd="0" parTransId="{F0B1D65D-1DDF-4A89-B30A-592D37AFEDF7}" sibTransId="{D9EDA9FD-252A-46FF-84B9-E65E4F567053}"/>
    <dgm:cxn modelId="{61117894-0335-45A1-9A2D-1F175BD6C772}" type="presOf" srcId="{8C48A8B3-E40B-4640-8109-C54A7304FE6F}" destId="{A8759EC5-8B77-4261-8921-81D33DC23675}" srcOrd="0" destOrd="0" presId="urn:microsoft.com/office/officeart/2005/8/layout/process1"/>
    <dgm:cxn modelId="{C7C29AA1-D019-4276-B171-28DAF57DCD09}" srcId="{03582B09-D2C8-481F-8F3B-EF8E4343D873}" destId="{3B84D2B1-05BF-41F4-9CFB-0F1D8321BD86}" srcOrd="1" destOrd="0" parTransId="{C2E5DEEE-A4DE-488B-9388-1BC70152DCBF}" sibTransId="{8C48A8B3-E40B-4640-8109-C54A7304FE6F}"/>
    <dgm:cxn modelId="{91BA96A3-A7F7-4C48-962D-A54086CD91D6}" type="presOf" srcId="{03582B09-D2C8-481F-8F3B-EF8E4343D873}" destId="{60409AD2-774C-4BAE-BCE7-22A01425B480}" srcOrd="0" destOrd="0" presId="urn:microsoft.com/office/officeart/2005/8/layout/process1"/>
    <dgm:cxn modelId="{02C85FA4-ADBD-4D60-BB12-FF75FBD89CE9}" srcId="{03582B09-D2C8-481F-8F3B-EF8E4343D873}" destId="{932C8545-3EF9-4565-B119-E931A670D4A2}" srcOrd="3" destOrd="0" parTransId="{EC83ACF8-C8D7-44C5-915B-94BD3503E030}" sibTransId="{BA9330BF-5C2E-4873-8660-A4F9DD853DE7}"/>
    <dgm:cxn modelId="{904634BA-ED34-494B-ADF6-595AEFE59CEF}" type="presOf" srcId="{5463DB7E-D65F-4CC2-9C50-000E4BC964C6}" destId="{C466B9E1-F48D-452A-B448-4BC4D4E0173E}" srcOrd="0" destOrd="0" presId="urn:microsoft.com/office/officeart/2005/8/layout/process1"/>
    <dgm:cxn modelId="{24A4EDC7-403B-486B-BEB6-212469AD56E2}" type="presOf" srcId="{D9EDA9FD-252A-46FF-84B9-E65E4F567053}" destId="{AAAB73E1-FF06-4658-90B3-C113F9944BF5}" srcOrd="0" destOrd="0" presId="urn:microsoft.com/office/officeart/2005/8/layout/process1"/>
    <dgm:cxn modelId="{C916DBD1-6A6F-4789-9EC8-271599F99883}" srcId="{03582B09-D2C8-481F-8F3B-EF8E4343D873}" destId="{814FEB57-9C1B-4542-A718-0BA38623AA30}" srcOrd="6" destOrd="0" parTransId="{C2A665E4-8C7C-401C-9943-2D0AE8CFFE41}" sibTransId="{59BFC708-2C46-44C2-97B6-A0B7D518ECB2}"/>
    <dgm:cxn modelId="{40B78DD4-6604-4883-8FB5-B8CEB4058452}" type="presOf" srcId="{DC0132DA-0B05-4957-993E-A4C31532E77C}" destId="{F39298B0-D9B0-4C36-B667-22F1614B8F08}" srcOrd="1" destOrd="0" presId="urn:microsoft.com/office/officeart/2005/8/layout/process1"/>
    <dgm:cxn modelId="{508187D6-58B9-4289-8629-D6540F69BF38}" srcId="{03582B09-D2C8-481F-8F3B-EF8E4343D873}" destId="{81B48B29-125E-47BB-9741-16A9B39B09EF}" srcOrd="2" destOrd="0" parTransId="{D0C04D96-4A97-4874-AC6F-641E3C7D7C0C}" sibTransId="{5D56AF3F-8092-426A-9A4F-962E4876EBE0}"/>
    <dgm:cxn modelId="{6DEDFBDF-BA14-4156-9950-AAFEEB471A84}" type="presOf" srcId="{92ACCAE7-D4EC-410C-AE9B-2048C1DE955B}" destId="{1E82093F-3A22-40E1-8A34-0996B42D71CF}" srcOrd="1" destOrd="0" presId="urn:microsoft.com/office/officeart/2005/8/layout/process1"/>
    <dgm:cxn modelId="{9292CBD3-D84F-4F5D-A1CD-036559595E9C}" type="presParOf" srcId="{60409AD2-774C-4BAE-BCE7-22A01425B480}" destId="{9B983A21-D6A9-45C5-AE48-F6E25BB6D612}" srcOrd="0" destOrd="0" presId="urn:microsoft.com/office/officeart/2005/8/layout/process1"/>
    <dgm:cxn modelId="{77CC8086-55DB-4E65-9953-4629E39E83E3}" type="presParOf" srcId="{60409AD2-774C-4BAE-BCE7-22A01425B480}" destId="{0076A639-CDC9-4BCB-A1C5-E5638DE7BDE3}" srcOrd="1" destOrd="0" presId="urn:microsoft.com/office/officeart/2005/8/layout/process1"/>
    <dgm:cxn modelId="{EF12929F-DF09-4779-AE29-521879E38F65}" type="presParOf" srcId="{0076A639-CDC9-4BCB-A1C5-E5638DE7BDE3}" destId="{F39298B0-D9B0-4C36-B667-22F1614B8F08}" srcOrd="0" destOrd="0" presId="urn:microsoft.com/office/officeart/2005/8/layout/process1"/>
    <dgm:cxn modelId="{8D901E4C-CEBE-4591-AF4D-AD3B189EC6F5}" type="presParOf" srcId="{60409AD2-774C-4BAE-BCE7-22A01425B480}" destId="{E8A9ACDA-383B-4A42-BA0E-CBB0A0DFDEDD}" srcOrd="2" destOrd="0" presId="urn:microsoft.com/office/officeart/2005/8/layout/process1"/>
    <dgm:cxn modelId="{FF64F8A9-00C9-40A4-B7BD-9B21B9BF798E}" type="presParOf" srcId="{60409AD2-774C-4BAE-BCE7-22A01425B480}" destId="{A8759EC5-8B77-4261-8921-81D33DC23675}" srcOrd="3" destOrd="0" presId="urn:microsoft.com/office/officeart/2005/8/layout/process1"/>
    <dgm:cxn modelId="{B2A0E586-D10E-4184-8A99-86B609FA0C0F}" type="presParOf" srcId="{A8759EC5-8B77-4261-8921-81D33DC23675}" destId="{C6EB893F-3867-4036-B9A1-6F5479173A14}" srcOrd="0" destOrd="0" presId="urn:microsoft.com/office/officeart/2005/8/layout/process1"/>
    <dgm:cxn modelId="{E7A5D09C-012E-4098-959C-B4052759AC60}" type="presParOf" srcId="{60409AD2-774C-4BAE-BCE7-22A01425B480}" destId="{DA07E948-B9B2-448B-9AD8-5267080A2378}" srcOrd="4" destOrd="0" presId="urn:microsoft.com/office/officeart/2005/8/layout/process1"/>
    <dgm:cxn modelId="{C2A72A35-F489-4F0A-A7A2-FC5159E71CE2}" type="presParOf" srcId="{60409AD2-774C-4BAE-BCE7-22A01425B480}" destId="{638001CD-7ADA-4F69-A6D0-3EF5E30F86C4}" srcOrd="5" destOrd="0" presId="urn:microsoft.com/office/officeart/2005/8/layout/process1"/>
    <dgm:cxn modelId="{DAB5A850-06D9-434C-95E7-6CE60F23891D}" type="presParOf" srcId="{638001CD-7ADA-4F69-A6D0-3EF5E30F86C4}" destId="{4613C21C-1FFB-45D3-96E2-8E16F44255CE}" srcOrd="0" destOrd="0" presId="urn:microsoft.com/office/officeart/2005/8/layout/process1"/>
    <dgm:cxn modelId="{69561DF0-B65A-479F-ACD9-574496A9A8FC}" type="presParOf" srcId="{60409AD2-774C-4BAE-BCE7-22A01425B480}" destId="{E21937A7-0D84-459B-B82F-B3580704D75B}" srcOrd="6" destOrd="0" presId="urn:microsoft.com/office/officeart/2005/8/layout/process1"/>
    <dgm:cxn modelId="{ECDC2AF3-2857-412E-BBBE-8A54C154D5A0}" type="presParOf" srcId="{60409AD2-774C-4BAE-BCE7-22A01425B480}" destId="{E369354C-CAF9-4EA0-90F1-459753E0E28D}" srcOrd="7" destOrd="0" presId="urn:microsoft.com/office/officeart/2005/8/layout/process1"/>
    <dgm:cxn modelId="{50B48959-7809-4034-9EB4-E8DE794FBDC3}" type="presParOf" srcId="{E369354C-CAF9-4EA0-90F1-459753E0E28D}" destId="{BF84BA9E-2A77-47A4-8C2E-5D7D569959A2}" srcOrd="0" destOrd="0" presId="urn:microsoft.com/office/officeart/2005/8/layout/process1"/>
    <dgm:cxn modelId="{CAFE1D1F-DD4C-47D4-BC43-07803A3DBCE4}" type="presParOf" srcId="{60409AD2-774C-4BAE-BCE7-22A01425B480}" destId="{C466B9E1-F48D-452A-B448-4BC4D4E0173E}" srcOrd="8" destOrd="0" presId="urn:microsoft.com/office/officeart/2005/8/layout/process1"/>
    <dgm:cxn modelId="{C8616630-7E4B-48D8-8698-8E0CB3491F26}" type="presParOf" srcId="{60409AD2-774C-4BAE-BCE7-22A01425B480}" destId="{F436DF68-9B0A-43DE-8857-2909C84FE484}" srcOrd="9" destOrd="0" presId="urn:microsoft.com/office/officeart/2005/8/layout/process1"/>
    <dgm:cxn modelId="{E3A40DAB-897F-4A58-8568-7F04FC8B9812}" type="presParOf" srcId="{F436DF68-9B0A-43DE-8857-2909C84FE484}" destId="{1E82093F-3A22-40E1-8A34-0996B42D71CF}" srcOrd="0" destOrd="0" presId="urn:microsoft.com/office/officeart/2005/8/layout/process1"/>
    <dgm:cxn modelId="{0260F371-546A-4227-925F-9BB546CAE122}" type="presParOf" srcId="{60409AD2-774C-4BAE-BCE7-22A01425B480}" destId="{F74EA569-C974-46DA-9F14-866AC2725F9F}" srcOrd="10" destOrd="0" presId="urn:microsoft.com/office/officeart/2005/8/layout/process1"/>
    <dgm:cxn modelId="{6B110658-AB5F-403F-911F-EF6AADD2584B}" type="presParOf" srcId="{60409AD2-774C-4BAE-BCE7-22A01425B480}" destId="{AAAB73E1-FF06-4658-90B3-C113F9944BF5}" srcOrd="11" destOrd="0" presId="urn:microsoft.com/office/officeart/2005/8/layout/process1"/>
    <dgm:cxn modelId="{06D37CC5-31DB-4969-9C7F-9164B7125063}" type="presParOf" srcId="{AAAB73E1-FF06-4658-90B3-C113F9944BF5}" destId="{35706E80-D890-4FC3-858C-C8F6B4DF4E10}" srcOrd="0" destOrd="0" presId="urn:microsoft.com/office/officeart/2005/8/layout/process1"/>
    <dgm:cxn modelId="{C025E9C1-B57D-4AF0-B28A-5E748F06464F}" type="presParOf" srcId="{60409AD2-774C-4BAE-BCE7-22A01425B480}" destId="{36B01796-DBC6-469C-BE80-2AC12E2A13C5}" srcOrd="12" destOrd="0" presId="urn:microsoft.com/office/officeart/2005/8/layout/process1"/>
  </dgm:cxnLst>
  <dgm:bg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83A21-D6A9-45C5-AE48-F6E25BB6D612}">
      <dsp:nvSpPr>
        <dsp:cNvPr id="0" name=""/>
        <dsp:cNvSpPr/>
      </dsp:nvSpPr>
      <dsp:spPr>
        <a:xfrm>
          <a:off x="1243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1994</a:t>
          </a:r>
        </a:p>
      </dsp:txBody>
      <dsp:txXfrm>
        <a:off x="17794" y="402345"/>
        <a:ext cx="698418" cy="531982"/>
      </dsp:txXfrm>
    </dsp:sp>
    <dsp:sp modelId="{0076A639-CDC9-4BCB-A1C5-E5638DE7BDE3}">
      <dsp:nvSpPr>
        <dsp:cNvPr id="0" name=""/>
        <dsp:cNvSpPr/>
      </dsp:nvSpPr>
      <dsp:spPr>
        <a:xfrm>
          <a:off x="846722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46722" y="583551"/>
        <a:ext cx="169114" cy="169570"/>
      </dsp:txXfrm>
    </dsp:sp>
    <dsp:sp modelId="{E8A9ACDA-383B-4A42-BA0E-CBB0A0DFDEDD}">
      <dsp:nvSpPr>
        <dsp:cNvPr id="0" name=""/>
        <dsp:cNvSpPr/>
      </dsp:nvSpPr>
      <dsp:spPr>
        <a:xfrm>
          <a:off x="1188596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1999</a:t>
          </a:r>
        </a:p>
      </dsp:txBody>
      <dsp:txXfrm>
        <a:off x="1205147" y="402345"/>
        <a:ext cx="698418" cy="531982"/>
      </dsp:txXfrm>
    </dsp:sp>
    <dsp:sp modelId="{A8759EC5-8B77-4261-8921-81D33DC23675}">
      <dsp:nvSpPr>
        <dsp:cNvPr id="0" name=""/>
        <dsp:cNvSpPr/>
      </dsp:nvSpPr>
      <dsp:spPr>
        <a:xfrm>
          <a:off x="2034075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034075" y="583551"/>
        <a:ext cx="169114" cy="169570"/>
      </dsp:txXfrm>
    </dsp:sp>
    <dsp:sp modelId="{DA07E948-B9B2-448B-9AD8-5267080A2378}">
      <dsp:nvSpPr>
        <dsp:cNvPr id="0" name=""/>
        <dsp:cNvSpPr/>
      </dsp:nvSpPr>
      <dsp:spPr>
        <a:xfrm>
          <a:off x="2375949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2004</a:t>
          </a:r>
        </a:p>
      </dsp:txBody>
      <dsp:txXfrm>
        <a:off x="2392500" y="402345"/>
        <a:ext cx="698418" cy="531982"/>
      </dsp:txXfrm>
    </dsp:sp>
    <dsp:sp modelId="{638001CD-7ADA-4F69-A6D0-3EF5E30F86C4}">
      <dsp:nvSpPr>
        <dsp:cNvPr id="0" name=""/>
        <dsp:cNvSpPr/>
      </dsp:nvSpPr>
      <dsp:spPr>
        <a:xfrm>
          <a:off x="3221428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221428" y="583551"/>
        <a:ext cx="169114" cy="169570"/>
      </dsp:txXfrm>
    </dsp:sp>
    <dsp:sp modelId="{E21937A7-0D84-459B-B82F-B3580704D75B}">
      <dsp:nvSpPr>
        <dsp:cNvPr id="0" name=""/>
        <dsp:cNvSpPr/>
      </dsp:nvSpPr>
      <dsp:spPr>
        <a:xfrm>
          <a:off x="3563302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2009</a:t>
          </a:r>
        </a:p>
      </dsp:txBody>
      <dsp:txXfrm>
        <a:off x="3579853" y="402345"/>
        <a:ext cx="698418" cy="531982"/>
      </dsp:txXfrm>
    </dsp:sp>
    <dsp:sp modelId="{E369354C-CAF9-4EA0-90F1-459753E0E28D}">
      <dsp:nvSpPr>
        <dsp:cNvPr id="0" name=""/>
        <dsp:cNvSpPr/>
      </dsp:nvSpPr>
      <dsp:spPr>
        <a:xfrm>
          <a:off x="4408781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408781" y="583551"/>
        <a:ext cx="169114" cy="169570"/>
      </dsp:txXfrm>
    </dsp:sp>
    <dsp:sp modelId="{C466B9E1-F48D-452A-B448-4BC4D4E0173E}">
      <dsp:nvSpPr>
        <dsp:cNvPr id="0" name=""/>
        <dsp:cNvSpPr/>
      </dsp:nvSpPr>
      <dsp:spPr>
        <a:xfrm>
          <a:off x="4750655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2014</a:t>
          </a:r>
        </a:p>
      </dsp:txBody>
      <dsp:txXfrm>
        <a:off x="4767206" y="402345"/>
        <a:ext cx="698418" cy="531982"/>
      </dsp:txXfrm>
    </dsp:sp>
    <dsp:sp modelId="{F436DF68-9B0A-43DE-8857-2909C84FE484}">
      <dsp:nvSpPr>
        <dsp:cNvPr id="0" name=""/>
        <dsp:cNvSpPr/>
      </dsp:nvSpPr>
      <dsp:spPr>
        <a:xfrm>
          <a:off x="5596134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596134" y="583551"/>
        <a:ext cx="169114" cy="169570"/>
      </dsp:txXfrm>
    </dsp:sp>
    <dsp:sp modelId="{F74EA569-C974-46DA-9F14-866AC2725F9F}">
      <dsp:nvSpPr>
        <dsp:cNvPr id="0" name=""/>
        <dsp:cNvSpPr/>
      </dsp:nvSpPr>
      <dsp:spPr>
        <a:xfrm>
          <a:off x="5938008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2019</a:t>
          </a:r>
        </a:p>
      </dsp:txBody>
      <dsp:txXfrm>
        <a:off x="5954559" y="402345"/>
        <a:ext cx="698418" cy="531982"/>
      </dsp:txXfrm>
    </dsp:sp>
    <dsp:sp modelId="{AAAB73E1-FF06-4658-90B3-C113F9944BF5}">
      <dsp:nvSpPr>
        <dsp:cNvPr id="0" name=""/>
        <dsp:cNvSpPr/>
      </dsp:nvSpPr>
      <dsp:spPr>
        <a:xfrm>
          <a:off x="6783487" y="527028"/>
          <a:ext cx="241591" cy="282616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6783487" y="583551"/>
        <a:ext cx="169114" cy="169570"/>
      </dsp:txXfrm>
    </dsp:sp>
    <dsp:sp modelId="{36B01796-DBC6-469C-BE80-2AC12E2A13C5}">
      <dsp:nvSpPr>
        <dsp:cNvPr id="0" name=""/>
        <dsp:cNvSpPr/>
      </dsp:nvSpPr>
      <dsp:spPr>
        <a:xfrm>
          <a:off x="7125361" y="385794"/>
          <a:ext cx="731520" cy="56508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2024</a:t>
          </a:r>
        </a:p>
      </dsp:txBody>
      <dsp:txXfrm>
        <a:off x="7141912" y="402345"/>
        <a:ext cx="698418" cy="531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002727-E0EC-448B-87F0-E0E287B6C2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43FAC-C324-470D-A990-C9AF0391C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13489-0E17-4029-8D24-D2BFB890F7C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FD0BE-35AD-438D-B854-40DA5C05DC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6F803-DA0A-4BCF-88A4-F2AE605FD3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C4929-9741-48BD-AC05-D38009008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13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53FE7-5480-414F-B7D5-6F0E335383F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F7DB7-EC86-447B-B93F-1F2ED386E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41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Lindsey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F7DB7-EC86-447B-B93F-1F2ED386E7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8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D0594-4E60-8F4B-8226-C705B94694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190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EB2B5-5216-FE57-7F6D-ECB7A87E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FEA4BE-FCDC-C47A-AC6C-160DFD4F8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6375" y="228600"/>
            <a:ext cx="6419850" cy="36115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A4B92-16AD-227F-D1AB-8F64AF422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C79B4-3F44-3822-E146-EF0BF7631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9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90983-6085-5041-BE83-EE4F129706E6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503050203000203" pitchFamily="34" charset="0"/>
                <a:ea typeface="+mn-ea"/>
                <a:cs typeface="+mn-cs"/>
              </a:rPr>
              <a:pPr marL="0" marR="0" lvl="0" indent="0" algn="r" defTabSz="18293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 panose="020B050305020300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966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5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F7DB7-EC86-447B-B93F-1F2ED386E7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9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sv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&#10;&#10;Description automatically generated">
            <a:extLst>
              <a:ext uri="{FF2B5EF4-FFF2-40B4-BE49-F238E27FC236}">
                <a16:creationId xmlns:a16="http://schemas.microsoft.com/office/drawing/2014/main" id="{A859666F-A557-4379-9D5F-F8E46539C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" y="0"/>
            <a:ext cx="12188825" cy="6856214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35F20B4-51D0-4DE1-8583-67FFEDCDC9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019" y="1294043"/>
            <a:ext cx="9080500" cy="1298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presentation title and maybe more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55A5DC-4648-4EEA-9233-E37EE17DF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4140768"/>
            <a:ext cx="6935788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2025</a:t>
            </a:r>
          </a:p>
          <a:p>
            <a:pPr lvl="1"/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4E4A54E-BFD9-4A1C-B0A1-346108807B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850" y="2805253"/>
            <a:ext cx="6935788" cy="811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9406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35B2107B-106E-4015-8449-200B837FF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E19BA1-CA72-494B-B355-A681FF3C17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9374659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5CB1B9-E5DD-4190-9D57-86F02D2B135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0267" y="999556"/>
            <a:ext cx="9374660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BBAD82-CD45-434E-B71B-0E6CBDB9B85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1" y="1887975"/>
            <a:ext cx="9374659" cy="406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94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43FE06-DE37-4371-919F-2D13AD2A97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806184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073BC9-C2DF-4457-8589-63D6FDA7BE2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410801"/>
            <a:ext cx="5316576" cy="4546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1E2F4A-017B-4FDE-A7B0-E426468AAB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9875" y="1410801"/>
            <a:ext cx="5316576" cy="4546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9106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43FE06-DE37-4371-919F-2D13AD2A97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806184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073BC9-C2DF-4457-8589-63D6FDA7BE2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410801"/>
            <a:ext cx="5316576" cy="4546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1E2F4A-017B-4FDE-A7B0-E426468AAB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9875" y="1410801"/>
            <a:ext cx="5316576" cy="4546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2AE5A473-BA14-4187-8947-946BCF1AE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5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62C45A-36B1-40EF-B65E-1D9E9D3F264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887976"/>
            <a:ext cx="5387598" cy="408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30784B-E182-4375-B44A-FAD6F5DB66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0897" y="1887975"/>
            <a:ext cx="5387598" cy="408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58D237-DD0E-428B-A36E-DD56410BD5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659773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874B80D-0A54-4435-8E31-D92C946E205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0266" y="999556"/>
            <a:ext cx="10659774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66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62C45A-36B1-40EF-B65E-1D9E9D3F264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887976"/>
            <a:ext cx="5387598" cy="408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30784B-E182-4375-B44A-FAD6F5DB66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0897" y="1887975"/>
            <a:ext cx="5387598" cy="408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58D237-DD0E-428B-A36E-DD56410BD5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659773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874B80D-0A54-4435-8E31-D92C946E205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0266" y="999556"/>
            <a:ext cx="10659774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7D280C5B-2DDA-4CF2-BDF8-ECCF517B5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28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073BC9-C2DF-4457-8589-63D6FDA7BE2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410801"/>
            <a:ext cx="3443388" cy="457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45F8BE7-18A4-4C43-B97B-16CC0FDFE8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83597" y="1410800"/>
            <a:ext cx="3443388" cy="457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09C705-6117-417C-89A2-7022D48D8A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6652" y="1410799"/>
            <a:ext cx="3443388" cy="457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FEEF04-6E53-4CAA-A278-D7C29E4BE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806184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6103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073BC9-C2DF-4457-8589-63D6FDA7BE2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410801"/>
            <a:ext cx="3443388" cy="457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45F8BE7-18A4-4C43-B97B-16CC0FDFE8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83597" y="1410800"/>
            <a:ext cx="3443388" cy="457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09C705-6117-417C-89A2-7022D48D8A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6652" y="1410799"/>
            <a:ext cx="3443388" cy="4572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FEEF04-6E53-4CAA-A278-D7C29E4BE1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806184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6CB20D3F-F368-4081-BFA9-A1872116FA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35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5621CE-073C-449D-8B66-7D641CD7EE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659773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C60348-E1D7-4D5A-BDA0-6E2C35CE324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0266" y="999556"/>
            <a:ext cx="10659774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675D40-8568-418F-A221-823B97B643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890194"/>
            <a:ext cx="3443388" cy="411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44FC83-48D5-4438-8B91-3C653BEBC9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83597" y="1890193"/>
            <a:ext cx="3443388" cy="411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CD2495-DBE0-4E41-8D9F-5E06D2AC66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6652" y="1890192"/>
            <a:ext cx="3443388" cy="411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6799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5621CE-073C-449D-8B66-7D641CD7EE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659773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C60348-E1D7-4D5A-BDA0-6E2C35CE324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0266" y="999556"/>
            <a:ext cx="10659774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675D40-8568-418F-A221-823B97B643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890194"/>
            <a:ext cx="3443388" cy="411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44FC83-48D5-4438-8B91-3C653BEBC9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83597" y="1890193"/>
            <a:ext cx="3443388" cy="411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CD2495-DBE0-4E41-8D9F-5E06D2AC66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6652" y="1890192"/>
            <a:ext cx="3443388" cy="411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4447849C-CE22-45B9-B2E8-D1FE0871D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4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3D7C1B-FDF7-4127-A577-1D782BDBAC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267" y="497198"/>
            <a:ext cx="11240721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Half page of content with photo or chart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375561-7BFD-4A4B-AE96-55E71EE5E7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331914"/>
            <a:ext cx="5615458" cy="463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7836C57-96CE-49EB-AD18-F48E10E6A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050" y="1331913"/>
            <a:ext cx="5468938" cy="4635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4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CA940B85-ED37-4E22-BB0C-05156A412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35F20B4-51D0-4DE1-8583-67FFEDCDC9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019" y="1294043"/>
            <a:ext cx="9080500" cy="1298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presentation title and maybe more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55A5DC-4648-4EEA-9233-E37EE17DF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4140768"/>
            <a:ext cx="6935788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2025</a:t>
            </a:r>
          </a:p>
          <a:p>
            <a:pPr lvl="1"/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4E4A54E-BFD9-4A1C-B0A1-346108807B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850" y="2805253"/>
            <a:ext cx="6935788" cy="811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BDC6C-06FE-4DEE-BB96-97884D87DAA8}"/>
              </a:ext>
            </a:extLst>
          </p:cNvPr>
          <p:cNvSpPr txBox="1"/>
          <p:nvPr userDrawn="1"/>
        </p:nvSpPr>
        <p:spPr>
          <a:xfrm>
            <a:off x="165068" y="6427031"/>
            <a:ext cx="373412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fld id="{1B15C5F3-E017-5447-A02F-B738BECB73AD}" type="slidenum">
              <a:rPr lang="en-US" sz="800" baseline="0" smtClean="0">
                <a:solidFill>
                  <a:schemeClr val="bg1"/>
                </a:solidFill>
                <a:latin typeface="Arial" panose="020B0604020202020204" pitchFamily="34" charset="0"/>
              </a:rPr>
              <a:t>‹#›</a:t>
            </a:fld>
            <a:endParaRPr lang="en-US" sz="80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2D8C47-FD35-432E-BC0F-144DCCDABA01}"/>
              </a:ext>
            </a:extLst>
          </p:cNvPr>
          <p:cNvSpPr txBox="1"/>
          <p:nvPr userDrawn="1"/>
        </p:nvSpPr>
        <p:spPr>
          <a:xfrm>
            <a:off x="693388" y="6427031"/>
            <a:ext cx="1866932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r>
              <a:rPr 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t>© 2025 ISACA  All rights reserved</a:t>
            </a:r>
            <a:r>
              <a:rPr lang="en-US" sz="800" baseline="0">
                <a:solidFill>
                  <a:srgbClr val="626F7A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Picture 1" descr="A black background with white text">
            <a:extLst>
              <a:ext uri="{FF2B5EF4-FFF2-40B4-BE49-F238E27FC236}">
                <a16:creationId xmlns:a16="http://schemas.microsoft.com/office/drawing/2014/main" id="{181ABC86-9D9E-92E0-5A0C-EF17D564E5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0300" y="6086167"/>
            <a:ext cx="2426631" cy="6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48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3D7C1B-FDF7-4127-A577-1D782BDBAC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267" y="497198"/>
            <a:ext cx="9037717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Half page of content with photo or chart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092244E8-33C1-42B8-8EDB-BCA48495F1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050" y="1331913"/>
            <a:ext cx="5468938" cy="4635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9710FB66-8244-45DA-BB05-056CAD10E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6501E12-00F6-480E-BAE3-72F4A215F8A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331914"/>
            <a:ext cx="5615458" cy="463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07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3D7C1B-FDF7-4127-A577-1D782BDBAC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267" y="497198"/>
            <a:ext cx="8114440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Half page of content with photo or chart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FA0500-FFAB-4413-A0F7-5B98C2FE1E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2082" y="1331913"/>
            <a:ext cx="5637363" cy="463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34D30A96-E849-4242-A43A-C62A0426C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267" y="1331913"/>
            <a:ext cx="5468938" cy="4635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24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3D7C1B-FDF7-4127-A577-1D782BDBAC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267" y="497198"/>
            <a:ext cx="7768211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Half page of content with photo or chart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15C7402D-98E0-4119-A0CA-A023528DC5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267" y="1331913"/>
            <a:ext cx="5468938" cy="4635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974504-9400-4994-A9B7-BC961039A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2082" y="1331913"/>
            <a:ext cx="5637363" cy="463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DE7D57C5-4058-4521-A7BB-5BCF0D2B7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52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3CB02B40-CCBF-49C9-BFEB-CFA409F48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2" y="-1786"/>
            <a:ext cx="6097588" cy="685621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E0056B-F909-4BC0-ADB6-4C66C21122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267" y="497198"/>
            <a:ext cx="5397873" cy="72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Half page photo layout- One line headline – Blue 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D6A89B1-A4BF-4C90-B673-CED71ECAD2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434906"/>
            <a:ext cx="5387598" cy="4404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AB593E6-1A89-C7BC-5427-E13875155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8701" y="5939257"/>
            <a:ext cx="2280124" cy="9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9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FB0DC6DF-FC7A-4437-B8E5-A6E93EA9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3D7C1B-FDF7-4127-A577-1D782BDBAC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267" y="497198"/>
            <a:ext cx="5397873" cy="94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Half page photo layout with two line headline – Blue Logo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3CB02B40-CCBF-49C9-BFEB-CFA409F48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2" y="-1786"/>
            <a:ext cx="6097588" cy="685621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292F79-6042-4C50-AE79-5936881E1C4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1" y="1639094"/>
            <a:ext cx="5397873" cy="4210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7A77149-CEF1-A80C-A4B7-7E84269EC7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8701" y="5939257"/>
            <a:ext cx="2280124" cy="9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2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28E7BC1A-2EBF-4CA9-B0F4-94D99D6FB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833603-3A4C-47B3-8049-F1056102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5300" y="-1786"/>
            <a:ext cx="4076700" cy="685621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3D7C1B-FDF7-4127-A577-1D782BDBAC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267" y="497198"/>
            <a:ext cx="7454533" cy="72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Third page photo layout – Blue Logo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F39061-D8E5-47E4-8B25-890D9C59A82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1" y="1434905"/>
            <a:ext cx="7454533" cy="4567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D6F9495-0D11-16A0-4370-D5411B0E8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8701" y="5939257"/>
            <a:ext cx="2280124" cy="9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02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4F1B573C-E017-49B1-9BE6-9FEFF53B5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4276" t="48283" b="38728"/>
          <a:stretch/>
        </p:blipFill>
        <p:spPr>
          <a:xfrm>
            <a:off x="-72737" y="5967412"/>
            <a:ext cx="10448784" cy="890587"/>
          </a:xfrm>
          <a:prstGeom prst="rect">
            <a:avLst/>
          </a:prstGeom>
        </p:spPr>
      </p:pic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833603-3A4C-47B3-8049-F1056102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5300" y="-1786"/>
            <a:ext cx="4076700" cy="685621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70D2F2-D0ED-405F-B73F-FEB7D45379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0267" y="497198"/>
            <a:ext cx="7226673" cy="94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Third page photo layout with two line headline – Blue 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0F0408-46AB-4E37-9BCB-6E93B61CF8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639094"/>
            <a:ext cx="7216398" cy="4202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3" name="Picture 2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50AB54F9-B430-595F-CBEC-E4C318D942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0301" y="6086167"/>
            <a:ext cx="2426631" cy="6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11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A672D8-DAD9-4798-9615-276BB0D65A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5313719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7472B1-12D5-40E9-A643-CB21BBA4C9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434905"/>
            <a:ext cx="5313718" cy="4659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56A9FB-7532-4EAC-9694-B93971D6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300" y="1434905"/>
            <a:ext cx="3848100" cy="26729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i="1">
                <a:solidFill>
                  <a:srgbClr val="002060"/>
                </a:solidFill>
              </a:defRPr>
            </a:lvl1pPr>
            <a:lvl5pPr algn="ctr">
              <a:defRPr sz="3500"/>
            </a:lvl5pPr>
          </a:lstStyle>
          <a:p>
            <a:pPr>
              <a:defRPr/>
            </a:pPr>
            <a:r>
              <a:rPr lang="en-US"/>
              <a:t>Click to edit—add a pull quote, significant stat, etc.</a:t>
            </a:r>
          </a:p>
          <a:p>
            <a:pPr lvl="4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E514105-FE0C-4384-8CC5-87DC63946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11973"/>
          <a:stretch/>
        </p:blipFill>
        <p:spPr>
          <a:xfrm>
            <a:off x="10183555" y="-1"/>
            <a:ext cx="1800335" cy="603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23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A672D8-DAD9-4798-9615-276BB0D65A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5313719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7472B1-12D5-40E9-A643-CB21BBA4C9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434905"/>
            <a:ext cx="5313718" cy="4659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56A9FB-7532-4EAC-9694-B93971D6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300" y="1434905"/>
            <a:ext cx="3848100" cy="26729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i="1">
                <a:solidFill>
                  <a:srgbClr val="002060"/>
                </a:solidFill>
              </a:defRPr>
            </a:lvl1pPr>
            <a:lvl5pPr algn="ctr">
              <a:defRPr sz="3500"/>
            </a:lvl5pPr>
          </a:lstStyle>
          <a:p>
            <a:pPr>
              <a:defRPr/>
            </a:pPr>
            <a:r>
              <a:rPr lang="en-US"/>
              <a:t>Click to edit—add a pull quote, significant stat, etc.</a:t>
            </a:r>
          </a:p>
          <a:p>
            <a:pPr lvl="4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29B5F51-699C-4458-9294-A06076516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t="11837"/>
          <a:stretch/>
        </p:blipFill>
        <p:spPr>
          <a:xfrm>
            <a:off x="10172338" y="0"/>
            <a:ext cx="1800335" cy="60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82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A672D8-DAD9-4798-9615-276BB0D65A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5313719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7472B1-12D5-40E9-A643-CB21BBA4C9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434905"/>
            <a:ext cx="5313718" cy="4659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56A9FB-7532-4EAC-9694-B93971D6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742" y="1434905"/>
            <a:ext cx="5027545" cy="26729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i="1">
                <a:solidFill>
                  <a:srgbClr val="002060"/>
                </a:solidFill>
              </a:defRPr>
            </a:lvl1pPr>
            <a:lvl5pPr algn="ctr">
              <a:defRPr sz="3500"/>
            </a:lvl5pPr>
          </a:lstStyle>
          <a:p>
            <a:pPr>
              <a:defRPr/>
            </a:pPr>
            <a:r>
              <a:rPr lang="en-US"/>
              <a:t>Click to edit—add a pull quote, significant stat, etc.</a:t>
            </a:r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EAB42BB-910B-45F9-817A-C329CC9714CA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122D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35F20B4-51D0-4DE1-8583-67FFEDCDC9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019" y="1294043"/>
            <a:ext cx="9080500" cy="1298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presentation title and maybe more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55A5DC-4648-4EEA-9233-E37EE17DF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4140768"/>
            <a:ext cx="6935788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2025</a:t>
            </a:r>
          </a:p>
          <a:p>
            <a:pPr lvl="1"/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4E4A54E-BFD9-4A1C-B0A1-346108807B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850" y="2805253"/>
            <a:ext cx="6935788" cy="811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BDC6C-06FE-4DEE-BB96-97884D87DAA8}"/>
              </a:ext>
            </a:extLst>
          </p:cNvPr>
          <p:cNvSpPr txBox="1"/>
          <p:nvPr userDrawn="1"/>
        </p:nvSpPr>
        <p:spPr>
          <a:xfrm>
            <a:off x="165068" y="6427031"/>
            <a:ext cx="373412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fld id="{1B15C5F3-E017-5447-A02F-B738BECB73AD}" type="slidenum">
              <a:rPr lang="en-US" sz="800" baseline="0" smtClean="0">
                <a:solidFill>
                  <a:schemeClr val="bg1"/>
                </a:solidFill>
                <a:latin typeface="Arial" panose="020B0604020202020204" pitchFamily="34" charset="0"/>
              </a:rPr>
              <a:t>‹#›</a:t>
            </a:fld>
            <a:endParaRPr lang="en-US" sz="800" baseline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2D8C47-FD35-432E-BC0F-144DCCDABA01}"/>
              </a:ext>
            </a:extLst>
          </p:cNvPr>
          <p:cNvSpPr txBox="1"/>
          <p:nvPr userDrawn="1"/>
        </p:nvSpPr>
        <p:spPr>
          <a:xfrm>
            <a:off x="693388" y="6427031"/>
            <a:ext cx="1866932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r>
              <a:rPr lang="en-US" sz="800" baseline="0">
                <a:solidFill>
                  <a:schemeClr val="bg1"/>
                </a:solidFill>
                <a:latin typeface="Arial" panose="020B0604020202020204" pitchFamily="34" charset="0"/>
              </a:rPr>
              <a:t>© 2025 ISACA  All rights reserved</a:t>
            </a:r>
            <a:r>
              <a:rPr lang="en-US" sz="800" baseline="0">
                <a:solidFill>
                  <a:srgbClr val="626F7A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black background with white text">
            <a:extLst>
              <a:ext uri="{FF2B5EF4-FFF2-40B4-BE49-F238E27FC236}">
                <a16:creationId xmlns:a16="http://schemas.microsoft.com/office/drawing/2014/main" id="{18C10DB3-BBF9-9656-ADE8-8FB70C190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0300" y="6086167"/>
            <a:ext cx="2426631" cy="6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38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F3773B-74D1-4185-BD3A-1B8C05CB8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028" b="10028"/>
          <a:stretch/>
        </p:blipFill>
        <p:spPr>
          <a:xfrm>
            <a:off x="8083452" y="-16330"/>
            <a:ext cx="4108548" cy="6874329"/>
          </a:xfrm>
          <a:prstGeom prst="rect">
            <a:avLst/>
          </a:prstGeom>
        </p:spPr>
      </p:pic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E9EE35F-C59A-480C-9D27-B18D06202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5954" y="1234354"/>
            <a:ext cx="2865438" cy="41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fugit, sed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consequuntur</a:t>
            </a:r>
            <a:r>
              <a:rPr lang="en-US"/>
              <a:t> </a:t>
            </a:r>
            <a:r>
              <a:rPr lang="en-US" err="1"/>
              <a:t>magni</a:t>
            </a:r>
            <a:r>
              <a:rPr lang="en-US"/>
              <a:t> </a:t>
            </a:r>
            <a:r>
              <a:rPr lang="en-US" err="1"/>
              <a:t>dolores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qui </a:t>
            </a:r>
            <a:r>
              <a:rPr lang="en-US" err="1"/>
              <a:t>ratione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sequi</a:t>
            </a:r>
            <a:r>
              <a:rPr lang="en-US"/>
              <a:t> </a:t>
            </a:r>
            <a:r>
              <a:rPr lang="en-US" err="1"/>
              <a:t>nesciunt</a:t>
            </a:r>
            <a:r>
              <a:rPr lang="en-US"/>
              <a:t>. 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  <a:r>
              <a:rPr lang="en-US" err="1"/>
              <a:t>architecto</a:t>
            </a:r>
            <a:r>
              <a:rPr lang="en-US"/>
              <a:t> vitae dicta.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8938552-CB48-47DB-B4FD-23CC61D00A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8" y="497198"/>
            <a:ext cx="7214734" cy="727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383F867-1071-452A-BA51-4C675F74D4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2" y="1434905"/>
            <a:ext cx="7214734" cy="4567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0B26840-0677-1AE9-00EF-DA70C455A0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8701" y="5939257"/>
            <a:ext cx="2280124" cy="9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17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51526A-80F4-4580-A928-298DBDFF32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C29DE0D9-CC35-190D-5527-CDB14B8575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819" y="1786881"/>
            <a:ext cx="11690361" cy="32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28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707795-280D-471F-A16E-228F2EFE6CC1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182D5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white text">
            <a:extLst>
              <a:ext uri="{FF2B5EF4-FFF2-40B4-BE49-F238E27FC236}">
                <a16:creationId xmlns:a16="http://schemas.microsoft.com/office/drawing/2014/main" id="{9201FA84-6655-82D6-1561-D9FCBDEB4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819" y="1786881"/>
            <a:ext cx="11690362" cy="32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76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ABFF-AED1-441E-410D-E91E5B9E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D9EB3-189A-FE0F-8C95-73C3378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80446-577A-69FB-646E-AF1DA413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9C2-379A-DC94-A05D-1A629B34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5434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2A2AC-7ED9-922C-AFA3-C7474D93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73C7A-2028-226F-C1ED-1807BD3B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5B8F9-3C91-FD08-87E3-6E39B35B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16245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10512"/>
            <a:ext cx="11000232" cy="4160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201349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27;p33">
            <a:extLst>
              <a:ext uri="{FF2B5EF4-FFF2-40B4-BE49-F238E27FC236}">
                <a16:creationId xmlns:a16="http://schemas.microsoft.com/office/drawing/2014/main" id="{EA1EE280-E44E-F71B-ED1B-CA8CEDEE6175}"/>
              </a:ext>
            </a:extLst>
          </p:cNvPr>
          <p:cNvSpPr/>
          <p:nvPr userDrawn="1"/>
        </p:nvSpPr>
        <p:spPr>
          <a:xfrm>
            <a:off x="1087280" y="1161412"/>
            <a:ext cx="10221119" cy="483174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accent2">
                  <a:lumMod val="20000"/>
                  <a:lumOff val="8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328;p33">
            <a:extLst>
              <a:ext uri="{FF2B5EF4-FFF2-40B4-BE49-F238E27FC236}">
                <a16:creationId xmlns:a16="http://schemas.microsoft.com/office/drawing/2014/main" id="{332C8624-D848-DF0C-9104-7A2655E4A0FE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072" y="2322576"/>
            <a:ext cx="6473952" cy="1901952"/>
          </a:xfrm>
        </p:spPr>
        <p:txBody>
          <a:bodyPr anchor="ctr"/>
          <a:lstStyle>
            <a:lvl1pPr algn="l">
              <a:lnSpc>
                <a:spcPct val="90000"/>
              </a:lnSpc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817D722-78FF-E98D-229F-DDC8146F55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874" y="809103"/>
            <a:ext cx="1798955" cy="2062163"/>
          </a:xfrm>
        </p:spPr>
        <p:txBody>
          <a:bodyPr anchor="t"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072" y="4334256"/>
            <a:ext cx="2340864" cy="5852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A35D83-86B3-5132-45B2-6382E8F3A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1160" y="3957272"/>
            <a:ext cx="1798955" cy="2062163"/>
          </a:xfrm>
        </p:spPr>
        <p:txBody>
          <a:bodyPr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”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53ABF-1C17-E7D0-EEB7-468CEDF285C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64DF1-77A3-B856-5F46-12724706B8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61FC7-9CAD-4B2D-A8F6-C172AF6D5E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4380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9;p53">
            <a:extLst>
              <a:ext uri="{FF2B5EF4-FFF2-40B4-BE49-F238E27FC236}">
                <a16:creationId xmlns:a16="http://schemas.microsoft.com/office/drawing/2014/main" id="{E21113D2-FC9F-27EC-7A45-E8F7695D1407}"/>
              </a:ext>
            </a:extLst>
          </p:cNvPr>
          <p:cNvSpPr/>
          <p:nvPr userDrawn="1"/>
        </p:nvSpPr>
        <p:spPr>
          <a:xfrm>
            <a:off x="694922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9;p53">
            <a:extLst>
              <a:ext uri="{FF2B5EF4-FFF2-40B4-BE49-F238E27FC236}">
                <a16:creationId xmlns:a16="http://schemas.microsoft.com/office/drawing/2014/main" id="{AD0B836B-7152-D6F5-7044-4B3B321454F5}"/>
              </a:ext>
            </a:extLst>
          </p:cNvPr>
          <p:cNvSpPr/>
          <p:nvPr userDrawn="1"/>
        </p:nvSpPr>
        <p:spPr>
          <a:xfrm>
            <a:off x="3541000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9;p53">
            <a:extLst>
              <a:ext uri="{FF2B5EF4-FFF2-40B4-BE49-F238E27FC236}">
                <a16:creationId xmlns:a16="http://schemas.microsoft.com/office/drawing/2014/main" id="{65518B88-F549-D8C7-0CD2-91E7CABE5E13}"/>
              </a:ext>
            </a:extLst>
          </p:cNvPr>
          <p:cNvSpPr/>
          <p:nvPr userDrawn="1"/>
        </p:nvSpPr>
        <p:spPr>
          <a:xfrm>
            <a:off x="6387080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149;p53">
            <a:extLst>
              <a:ext uri="{FF2B5EF4-FFF2-40B4-BE49-F238E27FC236}">
                <a16:creationId xmlns:a16="http://schemas.microsoft.com/office/drawing/2014/main" id="{EF098B7F-7320-E28C-D4A0-9C0D6072BDA7}"/>
              </a:ext>
            </a:extLst>
          </p:cNvPr>
          <p:cNvSpPr/>
          <p:nvPr userDrawn="1"/>
        </p:nvSpPr>
        <p:spPr>
          <a:xfrm>
            <a:off x="9233158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2169547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2169547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252B54-8A68-DB21-54FB-342276BCEE38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84EF8F-B039-D242-A81B-F393B674C274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9D6E63-D581-350F-03A0-665A80481391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05D09F-A5CA-2745-537C-05333575CD8F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B86B-C1F2-7E0E-C065-E2B156A7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DA4D1-2752-E7A4-2EB8-33E55361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200B8-5151-AE1E-3DA7-04B96598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39377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49;p53">
            <a:extLst>
              <a:ext uri="{FF2B5EF4-FFF2-40B4-BE49-F238E27FC236}">
                <a16:creationId xmlns:a16="http://schemas.microsoft.com/office/drawing/2014/main" id="{559D8666-7371-3C57-AFFE-49810709BDDB}"/>
              </a:ext>
            </a:extLst>
          </p:cNvPr>
          <p:cNvSpPr/>
          <p:nvPr userDrawn="1"/>
        </p:nvSpPr>
        <p:spPr>
          <a:xfrm>
            <a:off x="663551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149;p53">
            <a:extLst>
              <a:ext uri="{FF2B5EF4-FFF2-40B4-BE49-F238E27FC236}">
                <a16:creationId xmlns:a16="http://schemas.microsoft.com/office/drawing/2014/main" id="{434B564B-DE03-74A6-773C-0FD4632658D1}"/>
              </a:ext>
            </a:extLst>
          </p:cNvPr>
          <p:cNvSpPr/>
          <p:nvPr userDrawn="1"/>
        </p:nvSpPr>
        <p:spPr>
          <a:xfrm>
            <a:off x="663550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149;p53">
            <a:extLst>
              <a:ext uri="{FF2B5EF4-FFF2-40B4-BE49-F238E27FC236}">
                <a16:creationId xmlns:a16="http://schemas.microsoft.com/office/drawing/2014/main" id="{A98F51D8-7768-BB9C-DEFD-FE6F101B538B}"/>
              </a:ext>
            </a:extLst>
          </p:cNvPr>
          <p:cNvSpPr/>
          <p:nvPr userDrawn="1"/>
        </p:nvSpPr>
        <p:spPr>
          <a:xfrm>
            <a:off x="3509629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149;p53">
            <a:extLst>
              <a:ext uri="{FF2B5EF4-FFF2-40B4-BE49-F238E27FC236}">
                <a16:creationId xmlns:a16="http://schemas.microsoft.com/office/drawing/2014/main" id="{824DDB7E-F583-BE45-8440-04134133EF5E}"/>
              </a:ext>
            </a:extLst>
          </p:cNvPr>
          <p:cNvSpPr/>
          <p:nvPr userDrawn="1"/>
        </p:nvSpPr>
        <p:spPr>
          <a:xfrm>
            <a:off x="3509628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149;p53">
            <a:extLst>
              <a:ext uri="{FF2B5EF4-FFF2-40B4-BE49-F238E27FC236}">
                <a16:creationId xmlns:a16="http://schemas.microsoft.com/office/drawing/2014/main" id="{3AB34327-1213-C6F7-069A-661286889411}"/>
              </a:ext>
            </a:extLst>
          </p:cNvPr>
          <p:cNvSpPr/>
          <p:nvPr userDrawn="1"/>
        </p:nvSpPr>
        <p:spPr>
          <a:xfrm>
            <a:off x="6355709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149;p53">
            <a:extLst>
              <a:ext uri="{FF2B5EF4-FFF2-40B4-BE49-F238E27FC236}">
                <a16:creationId xmlns:a16="http://schemas.microsoft.com/office/drawing/2014/main" id="{B6BF1339-971D-E8EC-9A92-C646A04A9796}"/>
              </a:ext>
            </a:extLst>
          </p:cNvPr>
          <p:cNvSpPr/>
          <p:nvPr userDrawn="1"/>
        </p:nvSpPr>
        <p:spPr>
          <a:xfrm>
            <a:off x="6355708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" name="Google Shape;1149;p53">
            <a:extLst>
              <a:ext uri="{FF2B5EF4-FFF2-40B4-BE49-F238E27FC236}">
                <a16:creationId xmlns:a16="http://schemas.microsoft.com/office/drawing/2014/main" id="{2C16FE32-0722-CA1D-92A1-77B7780BDE81}"/>
              </a:ext>
            </a:extLst>
          </p:cNvPr>
          <p:cNvSpPr/>
          <p:nvPr userDrawn="1"/>
        </p:nvSpPr>
        <p:spPr>
          <a:xfrm>
            <a:off x="9201787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149;p53">
            <a:extLst>
              <a:ext uri="{FF2B5EF4-FFF2-40B4-BE49-F238E27FC236}">
                <a16:creationId xmlns:a16="http://schemas.microsoft.com/office/drawing/2014/main" id="{A3D368EA-D182-9937-D248-E4051379E257}"/>
              </a:ext>
            </a:extLst>
          </p:cNvPr>
          <p:cNvSpPr/>
          <p:nvPr userDrawn="1"/>
        </p:nvSpPr>
        <p:spPr>
          <a:xfrm>
            <a:off x="9201786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7A4420-EB9D-589B-DE9E-4CFCC6B25A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581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7" name="Picture Placeholder 22">
            <a:extLst>
              <a:ext uri="{FF2B5EF4-FFF2-40B4-BE49-F238E27FC236}">
                <a16:creationId xmlns:a16="http://schemas.microsoft.com/office/drawing/2014/main" id="{D76F8DA4-2C9A-48DE-DB4A-045A11601F4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7953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010C7458-97A7-97A1-88E7-1D3194A7EA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022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27F73601-DBA6-A721-D6BF-321A387810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1985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22">
            <a:extLst>
              <a:ext uri="{FF2B5EF4-FFF2-40B4-BE49-F238E27FC236}">
                <a16:creationId xmlns:a16="http://schemas.microsoft.com/office/drawing/2014/main" id="{060504F7-2F69-FC38-B09C-5DCA35CD85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3357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3843A45B-37B6-D773-B219-9EBAD5F195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19856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E5E9A104-54F0-5100-0B27-DBD2DF2067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3640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2" name="Picture Placeholder 22">
            <a:extLst>
              <a:ext uri="{FF2B5EF4-FFF2-40B4-BE49-F238E27FC236}">
                <a16:creationId xmlns:a16="http://schemas.microsoft.com/office/drawing/2014/main" id="{23469072-7775-90E2-6C92-C6D03C1DACB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77356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26">
            <a:extLst>
              <a:ext uri="{FF2B5EF4-FFF2-40B4-BE49-F238E27FC236}">
                <a16:creationId xmlns:a16="http://schemas.microsoft.com/office/drawing/2014/main" id="{BF06B9AA-555D-874C-1198-B3ED9EBC714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364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4" name="Text Placeholder 24">
            <a:extLst>
              <a:ext uri="{FF2B5EF4-FFF2-40B4-BE49-F238E27FC236}">
                <a16:creationId xmlns:a16="http://schemas.microsoft.com/office/drawing/2014/main" id="{9690986C-4F11-A46D-923C-CCC08AB6CB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07424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22">
            <a:extLst>
              <a:ext uri="{FF2B5EF4-FFF2-40B4-BE49-F238E27FC236}">
                <a16:creationId xmlns:a16="http://schemas.microsoft.com/office/drawing/2014/main" id="{A4293B55-9185-9732-2F46-4B62C7F1F2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1140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26">
            <a:extLst>
              <a:ext uri="{FF2B5EF4-FFF2-40B4-BE49-F238E27FC236}">
                <a16:creationId xmlns:a16="http://schemas.microsoft.com/office/drawing/2014/main" id="{B8529D99-B7B2-6411-E928-9FA204E384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07424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61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EB71-EE42-930D-4E54-FA0F44BD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209544" cy="2862072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247;p56">
            <a:extLst>
              <a:ext uri="{FF2B5EF4-FFF2-40B4-BE49-F238E27FC236}">
                <a16:creationId xmlns:a16="http://schemas.microsoft.com/office/drawing/2014/main" id="{1A52F175-2E39-E9BE-B4DF-67098DB248AA}"/>
              </a:ext>
            </a:extLst>
          </p:cNvPr>
          <p:cNvSpPr/>
          <p:nvPr userDrawn="1"/>
        </p:nvSpPr>
        <p:spPr>
          <a:xfrm>
            <a:off x="5607119" y="34704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accent2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9" name="Google Shape;1264;p56">
            <a:extLst>
              <a:ext uri="{FF2B5EF4-FFF2-40B4-BE49-F238E27FC236}">
                <a16:creationId xmlns:a16="http://schemas.microsoft.com/office/drawing/2014/main" id="{CE3B3000-733D-1995-D39A-E659E5A429CC}"/>
              </a:ext>
            </a:extLst>
          </p:cNvPr>
          <p:cNvSpPr/>
          <p:nvPr userDrawn="1"/>
        </p:nvSpPr>
        <p:spPr>
          <a:xfrm>
            <a:off x="5607119" y="16236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278;p56">
            <a:extLst>
              <a:ext uri="{FF2B5EF4-FFF2-40B4-BE49-F238E27FC236}">
                <a16:creationId xmlns:a16="http://schemas.microsoft.com/office/drawing/2014/main" id="{F1BC0AB2-17DA-D97E-3052-DA48D80F7428}"/>
              </a:ext>
            </a:extLst>
          </p:cNvPr>
          <p:cNvSpPr/>
          <p:nvPr userDrawn="1"/>
        </p:nvSpPr>
        <p:spPr>
          <a:xfrm>
            <a:off x="5607119" y="292595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278;p56">
            <a:extLst>
              <a:ext uri="{FF2B5EF4-FFF2-40B4-BE49-F238E27FC236}">
                <a16:creationId xmlns:a16="http://schemas.microsoft.com/office/drawing/2014/main" id="{C860490F-E3DB-3E9F-0AC6-F04949DC59C3}"/>
              </a:ext>
            </a:extLst>
          </p:cNvPr>
          <p:cNvSpPr/>
          <p:nvPr userDrawn="1"/>
        </p:nvSpPr>
        <p:spPr>
          <a:xfrm>
            <a:off x="5607120" y="422303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278;p56">
            <a:extLst>
              <a:ext uri="{FF2B5EF4-FFF2-40B4-BE49-F238E27FC236}">
                <a16:creationId xmlns:a16="http://schemas.microsoft.com/office/drawing/2014/main" id="{522E5778-EA03-EFC4-08AA-ECB1C07ED56E}"/>
              </a:ext>
            </a:extLst>
          </p:cNvPr>
          <p:cNvSpPr/>
          <p:nvPr userDrawn="1"/>
        </p:nvSpPr>
        <p:spPr>
          <a:xfrm>
            <a:off x="5607120" y="55194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268;p56">
            <a:extLst>
              <a:ext uri="{FF2B5EF4-FFF2-40B4-BE49-F238E27FC236}">
                <a16:creationId xmlns:a16="http://schemas.microsoft.com/office/drawing/2014/main" id="{EEA0BE49-92E1-A1A3-40E0-DDAA5511F637}"/>
              </a:ext>
            </a:extLst>
          </p:cNvPr>
          <p:cNvSpPr/>
          <p:nvPr userDrawn="1"/>
        </p:nvSpPr>
        <p:spPr>
          <a:xfrm>
            <a:off x="4348745" y="1637743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282;p56">
            <a:extLst>
              <a:ext uri="{FF2B5EF4-FFF2-40B4-BE49-F238E27FC236}">
                <a16:creationId xmlns:a16="http://schemas.microsoft.com/office/drawing/2014/main" id="{DF15F1EC-1D2B-FF49-7785-26BC7083A07C}"/>
              </a:ext>
            </a:extLst>
          </p:cNvPr>
          <p:cNvSpPr/>
          <p:nvPr userDrawn="1"/>
        </p:nvSpPr>
        <p:spPr>
          <a:xfrm>
            <a:off x="4348745" y="2927249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282;p56">
            <a:extLst>
              <a:ext uri="{FF2B5EF4-FFF2-40B4-BE49-F238E27FC236}">
                <a16:creationId xmlns:a16="http://schemas.microsoft.com/office/drawing/2014/main" id="{BE3FDD69-3D60-CF6B-97A3-7B2C1AE3100A}"/>
              </a:ext>
            </a:extLst>
          </p:cNvPr>
          <p:cNvSpPr/>
          <p:nvPr userDrawn="1"/>
        </p:nvSpPr>
        <p:spPr>
          <a:xfrm>
            <a:off x="4348745" y="427700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Google Shape;1282;p56">
            <a:extLst>
              <a:ext uri="{FF2B5EF4-FFF2-40B4-BE49-F238E27FC236}">
                <a16:creationId xmlns:a16="http://schemas.microsoft.com/office/drawing/2014/main" id="{E3BB1E5B-DA10-B332-D4B8-D551C3053C53}"/>
              </a:ext>
            </a:extLst>
          </p:cNvPr>
          <p:cNvSpPr/>
          <p:nvPr userDrawn="1"/>
        </p:nvSpPr>
        <p:spPr>
          <a:xfrm>
            <a:off x="4348745" y="5568541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Google Shape;1251;p56">
            <a:extLst>
              <a:ext uri="{FF2B5EF4-FFF2-40B4-BE49-F238E27FC236}">
                <a16:creationId xmlns:a16="http://schemas.microsoft.com/office/drawing/2014/main" id="{8D887B7F-9EBA-E7B8-64CE-5EAB1DF08E19}"/>
              </a:ext>
            </a:extLst>
          </p:cNvPr>
          <p:cNvSpPr/>
          <p:nvPr userDrawn="1"/>
        </p:nvSpPr>
        <p:spPr>
          <a:xfrm>
            <a:off x="4348745" y="36111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248;p56">
            <a:extLst>
              <a:ext uri="{FF2B5EF4-FFF2-40B4-BE49-F238E27FC236}">
                <a16:creationId xmlns:a16="http://schemas.microsoft.com/office/drawing/2014/main" id="{5AC86C31-7E67-B4EC-1AE0-291ED77F2214}"/>
              </a:ext>
            </a:extLst>
          </p:cNvPr>
          <p:cNvSpPr/>
          <p:nvPr userDrawn="1"/>
        </p:nvSpPr>
        <p:spPr>
          <a:xfrm>
            <a:off x="5512393" y="24143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29" name="Google Shape;1265;p56">
            <a:extLst>
              <a:ext uri="{FF2B5EF4-FFF2-40B4-BE49-F238E27FC236}">
                <a16:creationId xmlns:a16="http://schemas.microsoft.com/office/drawing/2014/main" id="{A7BF8E2B-5184-B584-D484-7D82C9DA6C41}"/>
              </a:ext>
            </a:extLst>
          </p:cNvPr>
          <p:cNvSpPr/>
          <p:nvPr userDrawn="1"/>
        </p:nvSpPr>
        <p:spPr>
          <a:xfrm>
            <a:off x="5512393" y="15180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1" name="Google Shape;1279;p56">
            <a:extLst>
              <a:ext uri="{FF2B5EF4-FFF2-40B4-BE49-F238E27FC236}">
                <a16:creationId xmlns:a16="http://schemas.microsoft.com/office/drawing/2014/main" id="{9E808B73-94D7-57E7-3837-3DA718162E5B}"/>
              </a:ext>
            </a:extLst>
          </p:cNvPr>
          <p:cNvSpPr/>
          <p:nvPr userDrawn="1"/>
        </p:nvSpPr>
        <p:spPr>
          <a:xfrm>
            <a:off x="5512393" y="2807563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3" name="Google Shape;1279;p56">
            <a:extLst>
              <a:ext uri="{FF2B5EF4-FFF2-40B4-BE49-F238E27FC236}">
                <a16:creationId xmlns:a16="http://schemas.microsoft.com/office/drawing/2014/main" id="{F340E0DF-98FD-EA55-7B4B-8E58FC5CFCDA}"/>
              </a:ext>
            </a:extLst>
          </p:cNvPr>
          <p:cNvSpPr/>
          <p:nvPr userDrawn="1"/>
        </p:nvSpPr>
        <p:spPr>
          <a:xfrm>
            <a:off x="5512394" y="411742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5" name="Google Shape;1279;p56">
            <a:extLst>
              <a:ext uri="{FF2B5EF4-FFF2-40B4-BE49-F238E27FC236}">
                <a16:creationId xmlns:a16="http://schemas.microsoft.com/office/drawing/2014/main" id="{1F52D7F5-AD34-C5B1-EEA2-F711AD3A8C3F}"/>
              </a:ext>
            </a:extLst>
          </p:cNvPr>
          <p:cNvSpPr/>
          <p:nvPr userDrawn="1"/>
        </p:nvSpPr>
        <p:spPr>
          <a:xfrm>
            <a:off x="5512394" y="54138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7" name="Google Shape;1251;p56">
            <a:extLst>
              <a:ext uri="{FF2B5EF4-FFF2-40B4-BE49-F238E27FC236}">
                <a16:creationId xmlns:a16="http://schemas.microsoft.com/office/drawing/2014/main" id="{A4889AFC-C17E-6AF6-25D9-F977ACD04A9D}"/>
              </a:ext>
            </a:extLst>
          </p:cNvPr>
          <p:cNvSpPr/>
          <p:nvPr userDrawn="1"/>
        </p:nvSpPr>
        <p:spPr>
          <a:xfrm>
            <a:off x="4290632" y="303003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9" name="Google Shape;1268;p56">
            <a:extLst>
              <a:ext uri="{FF2B5EF4-FFF2-40B4-BE49-F238E27FC236}">
                <a16:creationId xmlns:a16="http://schemas.microsoft.com/office/drawing/2014/main" id="{5E0F6889-9671-EA56-B88B-DBA6C149062C}"/>
              </a:ext>
            </a:extLst>
          </p:cNvPr>
          <p:cNvSpPr/>
          <p:nvPr userDrawn="1"/>
        </p:nvSpPr>
        <p:spPr>
          <a:xfrm>
            <a:off x="4290632" y="1579630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1" name="Google Shape;1282;p56">
            <a:extLst>
              <a:ext uri="{FF2B5EF4-FFF2-40B4-BE49-F238E27FC236}">
                <a16:creationId xmlns:a16="http://schemas.microsoft.com/office/drawing/2014/main" id="{44CB8F8B-1D14-EA9D-117E-79BB0DB776E9}"/>
              </a:ext>
            </a:extLst>
          </p:cNvPr>
          <p:cNvSpPr/>
          <p:nvPr userDrawn="1"/>
        </p:nvSpPr>
        <p:spPr>
          <a:xfrm>
            <a:off x="4290632" y="2869136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3" name="Google Shape;1282;p56">
            <a:extLst>
              <a:ext uri="{FF2B5EF4-FFF2-40B4-BE49-F238E27FC236}">
                <a16:creationId xmlns:a16="http://schemas.microsoft.com/office/drawing/2014/main" id="{9D8D9DEA-F6DA-EFDC-5DDF-946728969392}"/>
              </a:ext>
            </a:extLst>
          </p:cNvPr>
          <p:cNvSpPr/>
          <p:nvPr userDrawn="1"/>
        </p:nvSpPr>
        <p:spPr>
          <a:xfrm>
            <a:off x="4290632" y="4217824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5" name="Google Shape;1282;p56">
            <a:extLst>
              <a:ext uri="{FF2B5EF4-FFF2-40B4-BE49-F238E27FC236}">
                <a16:creationId xmlns:a16="http://schemas.microsoft.com/office/drawing/2014/main" id="{5B83F600-A2A8-FC3E-235C-F63589027CEC}"/>
              </a:ext>
            </a:extLst>
          </p:cNvPr>
          <p:cNvSpPr/>
          <p:nvPr userDrawn="1"/>
        </p:nvSpPr>
        <p:spPr>
          <a:xfrm>
            <a:off x="4290632" y="5510428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3B37AA0A-CC3F-643E-4CA3-94EE9D0B95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5524" y="467895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4148F56-845C-40C8-5EFE-44B32FB55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9864" y="457200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6FAEB77B-C9AE-5EC8-3043-2C6C91015E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9864" y="780642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A6CA3D6-A486-C220-D150-162068803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5524" y="1744522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B70CC111-C404-5983-7E1A-758C72DA21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9864" y="1746504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9" name="Text Placeholder 52">
            <a:extLst>
              <a:ext uri="{FF2B5EF4-FFF2-40B4-BE49-F238E27FC236}">
                <a16:creationId xmlns:a16="http://schemas.microsoft.com/office/drawing/2014/main" id="{0FACAEC0-F5EF-8921-74B5-2C775EC42E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9864" y="2069946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D85BED76-EF8A-3369-FA46-11513F2D22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5524" y="3034028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5" name="Text Placeholder 52">
            <a:extLst>
              <a:ext uri="{FF2B5EF4-FFF2-40B4-BE49-F238E27FC236}">
                <a16:creationId xmlns:a16="http://schemas.microsoft.com/office/drawing/2014/main" id="{3A752FC9-DE9C-9701-E24E-6F1AC075B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69864" y="3035808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CA64FAC-BAC1-519A-1252-ED8A726B6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9864" y="3359250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5FF1804E-BBAF-5060-07A3-705BCCF0D7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5524" y="4382716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D03AC44E-421F-94EE-DC26-D4F6FB1D54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69864" y="4325112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1" name="Text Placeholder 52">
            <a:extLst>
              <a:ext uri="{FF2B5EF4-FFF2-40B4-BE49-F238E27FC236}">
                <a16:creationId xmlns:a16="http://schemas.microsoft.com/office/drawing/2014/main" id="{4806989D-2A9A-5590-1EF7-9BF0E1F4C4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69864" y="4648554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C28AAD1A-4269-0A5C-7418-7DFC69060C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5524" y="5675320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7" name="Text Placeholder 52">
            <a:extLst>
              <a:ext uri="{FF2B5EF4-FFF2-40B4-BE49-F238E27FC236}">
                <a16:creationId xmlns:a16="http://schemas.microsoft.com/office/drawing/2014/main" id="{650C0EB3-5783-DC1F-09A3-02DFAA3164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69864" y="5614416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94850C9F-BD14-9481-E7F6-526639251E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69864" y="5937858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94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&#10;&#10;Description automatically generated">
            <a:extLst>
              <a:ext uri="{FF2B5EF4-FFF2-40B4-BE49-F238E27FC236}">
                <a16:creationId xmlns:a16="http://schemas.microsoft.com/office/drawing/2014/main" id="{D4EA148A-27E4-4AAE-829B-130223801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D247D41-5CB4-41AD-BD05-789EB95B5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019" y="1294043"/>
            <a:ext cx="9080500" cy="1298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presentation divider</a:t>
            </a:r>
          </a:p>
        </p:txBody>
      </p:sp>
    </p:spTree>
    <p:extLst>
      <p:ext uri="{BB962C8B-B14F-4D97-AF65-F5344CB8AC3E}">
        <p14:creationId xmlns:p14="http://schemas.microsoft.com/office/powerpoint/2010/main" val="2347497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240ABBF-9F6E-51C2-3600-798F3A8C4868}"/>
              </a:ext>
            </a:extLst>
          </p:cNvPr>
          <p:cNvSpPr/>
          <p:nvPr userDrawn="1"/>
        </p:nvSpPr>
        <p:spPr>
          <a:xfrm>
            <a:off x="547230" y="194408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724FD7F3-2232-7463-6613-3EF2344BD063}"/>
              </a:ext>
            </a:extLst>
          </p:cNvPr>
          <p:cNvSpPr/>
          <p:nvPr userDrawn="1"/>
        </p:nvSpPr>
        <p:spPr>
          <a:xfrm>
            <a:off x="4922989" y="194696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234E24BE-6EC9-C62B-1B5F-EBE5C279EF38}"/>
              </a:ext>
            </a:extLst>
          </p:cNvPr>
          <p:cNvSpPr/>
          <p:nvPr userDrawn="1"/>
        </p:nvSpPr>
        <p:spPr>
          <a:xfrm>
            <a:off x="9225456" y="192477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F4987345-5BC3-6B09-35D1-118625B93B26}"/>
              </a:ext>
            </a:extLst>
          </p:cNvPr>
          <p:cNvSpPr/>
          <p:nvPr userDrawn="1"/>
        </p:nvSpPr>
        <p:spPr>
          <a:xfrm>
            <a:off x="2798649" y="3902220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D24F97D8-E25C-583D-72FF-A9AD2A77A71F}"/>
              </a:ext>
            </a:extLst>
          </p:cNvPr>
          <p:cNvSpPr/>
          <p:nvPr userDrawn="1"/>
        </p:nvSpPr>
        <p:spPr>
          <a:xfrm>
            <a:off x="7156227" y="388003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96B6B23-01AB-14E3-6F7D-14E56C8F7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D9C006-6816-1398-2752-53296B227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44975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5C67F012-5EC1-3C44-2545-C90EFB6C7A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37214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4C1F7B9-544F-1D65-F30E-22B977B0EA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0407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F0785379-F700-62B9-BF17-703A87E29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7985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6006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4;p42">
            <a:extLst>
              <a:ext uri="{FF2B5EF4-FFF2-40B4-BE49-F238E27FC236}">
                <a16:creationId xmlns:a16="http://schemas.microsoft.com/office/drawing/2014/main" id="{8B24251C-09A2-7EC7-D81E-7B4EC1A6C8FB}"/>
              </a:ext>
            </a:extLst>
          </p:cNvPr>
          <p:cNvSpPr/>
          <p:nvPr userDrawn="1"/>
        </p:nvSpPr>
        <p:spPr>
          <a:xfrm>
            <a:off x="1043969" y="2096168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634;p42">
            <a:extLst>
              <a:ext uri="{FF2B5EF4-FFF2-40B4-BE49-F238E27FC236}">
                <a16:creationId xmlns:a16="http://schemas.microsoft.com/office/drawing/2014/main" id="{7095FC12-1305-9C50-D9A9-1BA4392374E6}"/>
              </a:ext>
            </a:extLst>
          </p:cNvPr>
          <p:cNvSpPr/>
          <p:nvPr userDrawn="1"/>
        </p:nvSpPr>
        <p:spPr>
          <a:xfrm>
            <a:off x="1043969" y="4160972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A325A5B-8E43-DA35-85DE-66DB81C5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A26A7E-435E-AFBA-FECA-047481A83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795" y="1920319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2CD3C-84E1-013B-FEDD-5B4008CD2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152" y="2007884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2E5F6B0-4BF8-B61C-19DC-44EADF2C6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92795" y="4005858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10FDC74-97A7-7CF9-8479-7DF70FE009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152" y="4093420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9E27A-A5B9-7554-B03C-977DD069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2D671-9FA9-57ED-C5BB-EF64BEB1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944D9-3F95-D788-A7A5-9C541DB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7805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6481182" y="2106081"/>
            <a:ext cx="5056632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5054248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5048882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4604512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58128" y="1956816"/>
            <a:ext cx="5047488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600154" y="2944368"/>
            <a:ext cx="4608576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89090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837094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8;p53">
            <a:extLst>
              <a:ext uri="{FF2B5EF4-FFF2-40B4-BE49-F238E27FC236}">
                <a16:creationId xmlns:a16="http://schemas.microsoft.com/office/drawing/2014/main" id="{1BF10461-2A6D-BD12-B1D7-5A73DDD367A8}"/>
              </a:ext>
            </a:extLst>
          </p:cNvPr>
          <p:cNvSpPr/>
          <p:nvPr userDrawn="1"/>
        </p:nvSpPr>
        <p:spPr>
          <a:xfrm>
            <a:off x="4599233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B6C5E12-67C8-B5AA-FC61-A40F6C388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056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2BD99C3-C1A1-E89B-FB77-6221D2FBE9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15873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888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89914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48316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7;p33">
            <a:extLst>
              <a:ext uri="{FF2B5EF4-FFF2-40B4-BE49-F238E27FC236}">
                <a16:creationId xmlns:a16="http://schemas.microsoft.com/office/drawing/2014/main" id="{E7EB222B-6CF5-9486-E495-4BBCFBA5DEE9}"/>
              </a:ext>
            </a:extLst>
          </p:cNvPr>
          <p:cNvSpPr/>
          <p:nvPr userDrawn="1"/>
        </p:nvSpPr>
        <p:spPr>
          <a:xfrm>
            <a:off x="5400719" y="1198578"/>
            <a:ext cx="6114430" cy="479457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328;p33">
            <a:extLst>
              <a:ext uri="{FF2B5EF4-FFF2-40B4-BE49-F238E27FC236}">
                <a16:creationId xmlns:a16="http://schemas.microsoft.com/office/drawing/2014/main" id="{1FEBC754-F0A8-F9F6-F804-7081E078D8F5}"/>
              </a:ext>
            </a:extLst>
          </p:cNvPr>
          <p:cNvSpPr/>
          <p:nvPr userDrawn="1"/>
        </p:nvSpPr>
        <p:spPr>
          <a:xfrm>
            <a:off x="5196524" y="838200"/>
            <a:ext cx="6114430" cy="49149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F8B0E5-D249-4F2F-16F0-7A9A49B9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024" y="1783080"/>
            <a:ext cx="4959821" cy="1162762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2CFE759-845E-6170-DB8C-EA3FA075B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51128" cy="68580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189B6C-4236-0B00-D585-EEE5183EC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888" y="2944368"/>
            <a:ext cx="4818888" cy="21305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37E9B-F86D-C91D-23CC-19F188DE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901" y="6400904"/>
            <a:ext cx="365760" cy="246888"/>
          </a:xfrm>
        </p:spPr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55B0F1-C1EF-3790-A994-C8C4BB61CCB9}"/>
              </a:ext>
            </a:extLst>
          </p:cNvPr>
          <p:cNvCxnSpPr>
            <a:cxnSpLocks/>
          </p:cNvCxnSpPr>
          <p:nvPr/>
        </p:nvCxnSpPr>
        <p:spPr>
          <a:xfrm>
            <a:off x="4351128" y="6532618"/>
            <a:ext cx="36930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4F275B-2CE9-CD3C-081E-0B79C125257E}"/>
              </a:ext>
            </a:extLst>
          </p:cNvPr>
          <p:cNvCxnSpPr>
            <a:cxnSpLocks/>
          </p:cNvCxnSpPr>
          <p:nvPr/>
        </p:nvCxnSpPr>
        <p:spPr>
          <a:xfrm>
            <a:off x="8467344" y="6527001"/>
            <a:ext cx="3724656" cy="5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231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1952"/>
            <a:ext cx="4873752" cy="1709928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108960"/>
            <a:ext cx="3913632" cy="188366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482" y="812292"/>
            <a:ext cx="463600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235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2240280"/>
            <a:ext cx="4873752" cy="170992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4014216"/>
            <a:ext cx="4873752" cy="630936"/>
          </a:xfrm>
        </p:spPr>
        <p:txBody>
          <a:bodyPr>
            <a:noAutofit/>
          </a:bodyPr>
          <a:lstStyle>
            <a:lvl1pPr marL="54864" indent="0" algn="l">
              <a:lnSpc>
                <a:spcPct val="12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6779" y="812292"/>
            <a:ext cx="383462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7591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BDBB369-4213-AA70-D2DD-33F4E9E1F195}"/>
              </a:ext>
            </a:extLst>
          </p:cNvPr>
          <p:cNvSpPr/>
          <p:nvPr userDrawn="1"/>
        </p:nvSpPr>
        <p:spPr>
          <a:xfrm>
            <a:off x="1072604" y="2550039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3BF27898-0ACC-24EB-589A-96F29C94157A}"/>
              </a:ext>
            </a:extLst>
          </p:cNvPr>
          <p:cNvSpPr/>
          <p:nvPr userDrawn="1"/>
        </p:nvSpPr>
        <p:spPr>
          <a:xfrm>
            <a:off x="3235665" y="2522510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62CA34BE-87A5-8F47-C395-886E6870CF67}"/>
              </a:ext>
            </a:extLst>
          </p:cNvPr>
          <p:cNvSpPr/>
          <p:nvPr userDrawn="1"/>
        </p:nvSpPr>
        <p:spPr>
          <a:xfrm>
            <a:off x="5415148" y="2513962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E432D5F8-7F62-B5A0-F3AC-814BFBEEB0ED}"/>
              </a:ext>
            </a:extLst>
          </p:cNvPr>
          <p:cNvSpPr/>
          <p:nvPr userDrawn="1"/>
        </p:nvSpPr>
        <p:spPr>
          <a:xfrm>
            <a:off x="7530416" y="2524926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FBCE3915-CF40-BF29-2DBB-D9F447CC7555}"/>
              </a:ext>
            </a:extLst>
          </p:cNvPr>
          <p:cNvSpPr/>
          <p:nvPr userDrawn="1"/>
        </p:nvSpPr>
        <p:spPr>
          <a:xfrm>
            <a:off x="9709899" y="2516378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11789E5-14E6-E7AB-C9D8-6E51B4544B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72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AC40220B-3ED2-1841-92D5-C0056EF47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54680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8BC651C-16ED-1741-08D3-8BA2D618C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095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42AFC50-5862-D501-9586-4A96D4DA6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4321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5772425-B358-35A8-C707-76C81B500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2863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B8A0CF-58B1-629F-C8DB-238E51142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102" y="432511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3973DBDD-5F4C-3094-B5AB-751AF36037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2056" y="432670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A7033DE-A188-7F2B-B42D-3B4334B2C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8328" y="431364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82C8DA85-8265-9485-A51D-73E1629CC5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7985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0594F27-59D4-99D2-77B5-71915573ED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6600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748925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F51DD675-2DC4-A4BE-C624-3048A2E666B7}"/>
              </a:ext>
            </a:extLst>
          </p:cNvPr>
          <p:cNvSpPr/>
          <p:nvPr userDrawn="1"/>
        </p:nvSpPr>
        <p:spPr>
          <a:xfrm>
            <a:off x="809553" y="1012104"/>
            <a:ext cx="6957749" cy="506173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328;p33">
            <a:extLst>
              <a:ext uri="{FF2B5EF4-FFF2-40B4-BE49-F238E27FC236}">
                <a16:creationId xmlns:a16="http://schemas.microsoft.com/office/drawing/2014/main" id="{A0952ED0-9FCB-B6D2-E806-E2663B8961D0}"/>
              </a:ext>
            </a:extLst>
          </p:cNvPr>
          <p:cNvSpPr/>
          <p:nvPr userDrawn="1"/>
        </p:nvSpPr>
        <p:spPr>
          <a:xfrm>
            <a:off x="600338" y="782757"/>
            <a:ext cx="6957749" cy="506173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719072"/>
            <a:ext cx="5038344" cy="1709928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C3CDDF-FEA3-712D-9071-515D264F0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6656" y="0"/>
            <a:ext cx="3895344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88" y="3054096"/>
            <a:ext cx="5010912" cy="2130552"/>
          </a:xfrm>
        </p:spPr>
        <p:txBody>
          <a:bodyPr/>
          <a:lstStyle>
            <a:lvl1pPr marL="54864" indent="0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F7CD76-D087-685D-2E27-537F34D67EBE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2400" y="6400904"/>
            <a:ext cx="365760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63F889-82B6-D594-DA07-4C82AE33663F}"/>
              </a:ext>
            </a:extLst>
          </p:cNvPr>
          <p:cNvGrpSpPr/>
          <p:nvPr userDrawn="1"/>
        </p:nvGrpSpPr>
        <p:grpSpPr>
          <a:xfrm>
            <a:off x="0" y="6527001"/>
            <a:ext cx="8294153" cy="5617"/>
            <a:chOff x="0" y="6527001"/>
            <a:chExt cx="8294153" cy="561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4BFE95-6DCA-752C-0F0C-CCAF1A576C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20C2FA-C2E7-21E2-09D0-3BA6B1BC2C1E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208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D51F-4DA4-5AB7-6ACD-17065B86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64711-7A11-A788-DD48-17D0C3B0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9061A64A-DA6A-5D22-BE0B-94B0626A6CF1}"/>
              </a:ext>
            </a:extLst>
          </p:cNvPr>
          <p:cNvSpPr/>
          <p:nvPr userDrawn="1"/>
        </p:nvSpPr>
        <p:spPr>
          <a:xfrm>
            <a:off x="5102241" y="597060"/>
            <a:ext cx="5949692" cy="594969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8E5310-5724-6031-306F-4110AC65EBD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001768" y="420624"/>
            <a:ext cx="5897880" cy="589788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116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&#10;&#10;Description automatically generated">
            <a:extLst>
              <a:ext uri="{FF2B5EF4-FFF2-40B4-BE49-F238E27FC236}">
                <a16:creationId xmlns:a16="http://schemas.microsoft.com/office/drawing/2014/main" id="{D4EA148A-27E4-4AAE-829B-130223801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C420E18-60E1-460F-8190-DB45AEEF3C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019" y="1294043"/>
            <a:ext cx="9080500" cy="12982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presentation title and maybe more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2212FF6-0C11-42AC-9191-1C98E9CFC6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850" y="2805253"/>
            <a:ext cx="6935788" cy="811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8430450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A815D8-E2C4-428D-AF82-E655053A1F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9374659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1331FB-4F60-4BD8-9B2F-6748A1A522B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0267" y="999556"/>
            <a:ext cx="9374660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0600D5-CA9B-4261-BFD4-91525E4376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1" y="1887975"/>
            <a:ext cx="9374659" cy="406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869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07B9D24-B7BD-6F41-8D48-7294D10DD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4704" y="-1631"/>
            <a:ext cx="6057296" cy="6735133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67790" y="244400"/>
            <a:ext cx="9643789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467790" y="1434905"/>
            <a:ext cx="9643789" cy="41968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  <a:latin typeface="Roboto" panose="02000000000000000000" pitchFamily="2" charset="0"/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  <a:latin typeface="Roboto" panose="02000000000000000000" pitchFamily="2" charset="0"/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  <a:latin typeface="Roboto" panose="02000000000000000000" pitchFamily="2" charset="0"/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4599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07B9D24-B7BD-6F41-8D48-7294D10DD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40316" r="76205" b="12636"/>
          <a:stretch/>
        </p:blipFill>
        <p:spPr>
          <a:xfrm>
            <a:off x="6134704" y="-1631"/>
            <a:ext cx="6057296" cy="6735133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67790" y="244400"/>
            <a:ext cx="9643789" cy="981809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Tx/>
              <a:buNone/>
              <a:defRPr sz="2800" b="1">
                <a:solidFill>
                  <a:srgbClr val="182D5F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467790" y="1434905"/>
            <a:ext cx="9643789" cy="41968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600"/>
              </a:spcBef>
              <a:buFontTx/>
              <a:buNone/>
              <a:defRPr sz="2200">
                <a:solidFill>
                  <a:srgbClr val="626F7A"/>
                </a:solidFill>
                <a:latin typeface="Roboto" panose="02000000000000000000" pitchFamily="2" charset="0"/>
              </a:defRPr>
            </a:lvl1pPr>
            <a:lvl2pPr marL="0" indent="0">
              <a:spcBef>
                <a:spcPts val="600"/>
              </a:spcBef>
              <a:buFontTx/>
              <a:buNone/>
              <a:defRPr sz="1600">
                <a:solidFill>
                  <a:srgbClr val="626F7A"/>
                </a:solidFill>
                <a:latin typeface="Roboto" panose="02000000000000000000" pitchFamily="2" charset="0"/>
              </a:defRPr>
            </a:lvl2pPr>
            <a:lvl3pPr marL="365760" indent="-201168">
              <a:spcBef>
                <a:spcPts val="600"/>
              </a:spcBef>
              <a:defRPr sz="1400">
                <a:solidFill>
                  <a:srgbClr val="626F7A"/>
                </a:solidFill>
                <a:latin typeface="Roboto" panose="02000000000000000000" pitchFamily="2" charset="0"/>
              </a:defRPr>
            </a:lvl3pPr>
            <a:lvl4pPr marL="91440" indent="-289505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</a:defRPr>
            </a:lvl4pPr>
            <a:lvl5pPr marL="548640" indent="-201168">
              <a:spcBef>
                <a:spcPts val="600"/>
              </a:spcBef>
              <a:buFont typeface="Lucida Grande"/>
              <a:buChar char="–"/>
              <a:defRPr sz="1400">
                <a:solidFill>
                  <a:srgbClr val="626F7A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0309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21077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07A27F0-690F-41A3-8F0C-53353B9F59AA}"/>
              </a:ext>
            </a:extLst>
          </p:cNvPr>
          <p:cNvSpPr txBox="1"/>
          <p:nvPr userDrawn="1"/>
        </p:nvSpPr>
        <p:spPr>
          <a:xfrm>
            <a:off x="165068" y="6427031"/>
            <a:ext cx="373412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fld id="{1B15C5F3-E017-5447-A02F-B738BECB73AD}" type="slidenum">
              <a:rPr lang="en-US" sz="800" baseline="0" smtClean="0">
                <a:solidFill>
                  <a:srgbClr val="626F7A"/>
                </a:solidFill>
                <a:latin typeface="Arial" panose="020B0604020202020204" pitchFamily="34" charset="0"/>
              </a:rPr>
              <a:t>‹#›</a:t>
            </a:fld>
            <a:endParaRPr lang="en-US" sz="800" baseline="0">
              <a:solidFill>
                <a:srgbClr val="626F7A"/>
              </a:solidFill>
              <a:latin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819E580-24CE-4A1B-AD3A-32A09FCE31C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9374659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078AB82-42BD-402B-9DDF-47EB56086E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0267" y="999556"/>
            <a:ext cx="9374660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5B248CA-7503-4F7A-943E-597630EA690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1" y="1887975"/>
            <a:ext cx="9374659" cy="406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35569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413E-C685-9B6D-1061-C24C8F149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DFC1F-E1F2-4B4C-646F-9D0E2A29F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8F3DC-AD4D-8CDB-CAC8-31089DCEA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557A-CF77-124D-B4BF-C144D42D07DB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0D22B-7269-A73D-86E4-254AF7EBE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8FD4E-3D2F-5E0B-4855-A6609F16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535E-D5EB-1143-8AB6-75741820D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887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V="1">
            <a:off x="0" y="0"/>
            <a:ext cx="12192000" cy="1714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b="0" i="0" dirty="0">
              <a:latin typeface="Arial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5486400" cy="228600"/>
          </a:xfrm>
        </p:spPr>
        <p:txBody>
          <a:bodyPr lIns="0" tIns="0" rIns="0">
            <a:noAutofit/>
          </a:bodyPr>
          <a:lstStyle>
            <a:lvl1pPr>
              <a:defRPr sz="1333">
                <a:solidFill>
                  <a:schemeClr val="accent1"/>
                </a:solidFill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118860"/>
            <a:ext cx="5486400" cy="381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667" dirty="0" smtClean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Source: Edit source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571500"/>
            <a:ext cx="11430000" cy="9525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9CFFAC-3650-9296-C3C5-D064FD49D632}"/>
              </a:ext>
            </a:extLst>
          </p:cNvPr>
          <p:cNvSpPr/>
          <p:nvPr userDrawn="1"/>
        </p:nvSpPr>
        <p:spPr>
          <a:xfrm>
            <a:off x="11121656" y="6251944"/>
            <a:ext cx="903767" cy="52099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2000" dirty="0">
              <a:latin typeface="IBM Plex Sans" panose="020B0503050000000000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D1AD1DC-BC44-67B7-88A4-999ED1CEA6A6}"/>
              </a:ext>
            </a:extLst>
          </p:cNvPr>
          <p:cNvSpPr/>
          <p:nvPr userDrawn="1"/>
        </p:nvSpPr>
        <p:spPr>
          <a:xfrm>
            <a:off x="191386" y="6499860"/>
            <a:ext cx="4401879" cy="315610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2000" dirty="0">
              <a:latin typeface="IBM Plex Sans" panose="020B050305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357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-6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096000" y="2"/>
            <a:ext cx="3048000" cy="3429000"/>
          </a:xfrm>
          <a:prstGeom prst="rect">
            <a:avLst/>
          </a:prstGeom>
          <a:solidFill>
            <a:schemeClr val="tx1"/>
          </a:solidFill>
        </p:spPr>
        <p:txBody>
          <a:bodyPr vert="horz" lIns="228600" tIns="228600" rIns="228600" bIns="0" rtlCol="0" anchor="t">
            <a:noAutofit/>
          </a:bodyPr>
          <a:lstStyle>
            <a:lvl1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2pPr>
            <a:lvl3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3pPr>
            <a:lvl4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4pPr>
            <a:lvl5pPr>
              <a:defRPr lang="en-US" dirty="0">
                <a:latin typeface="IBM Plex Sans" charset="0"/>
                <a:ea typeface="IBM Plex Sans" charset="0"/>
                <a:cs typeface="IBM Plex Sans" charset="0"/>
              </a:defRPr>
            </a:lvl5pPr>
          </a:lstStyle>
          <a:p>
            <a:pPr marL="0" lvl="0">
              <a:spcBef>
                <a:spcPts val="500"/>
              </a:spcBef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9144811" y="0"/>
            <a:ext cx="3048000" cy="3429000"/>
          </a:xfrm>
          <a:prstGeom prst="rect">
            <a:avLst/>
          </a:prstGeom>
          <a:solidFill>
            <a:schemeClr val="tx1"/>
          </a:solidFill>
        </p:spPr>
        <p:txBody>
          <a:bodyPr vert="horz" lIns="228600" tIns="228600" rIns="228600" bIns="0" rtlCol="0" anchor="t">
            <a:noAutofit/>
          </a:bodyPr>
          <a:lstStyle>
            <a:lvl1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2pPr>
            <a:lvl3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3pPr>
            <a:lvl4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4pPr>
            <a:lvl5pPr>
              <a:defRPr lang="en-US" dirty="0">
                <a:latin typeface="IBM Plex Sans" charset="0"/>
                <a:ea typeface="IBM Plex Sans" charset="0"/>
                <a:cs typeface="IBM Plex Sans" charset="0"/>
              </a:defRPr>
            </a:lvl5pPr>
          </a:lstStyle>
          <a:p>
            <a:pPr marL="0" lvl="0">
              <a:spcBef>
                <a:spcPts val="500"/>
              </a:spcBef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3048000" y="2"/>
            <a:ext cx="3048000" cy="3429000"/>
          </a:xfrm>
          <a:prstGeom prst="rect">
            <a:avLst/>
          </a:prstGeom>
          <a:solidFill>
            <a:schemeClr val="tx1"/>
          </a:solidFill>
        </p:spPr>
        <p:txBody>
          <a:bodyPr vert="horz" lIns="228600" tIns="228600" rIns="228600" bIns="0" rtlCol="0" anchor="t">
            <a:noAutofit/>
          </a:bodyPr>
          <a:lstStyle>
            <a:lvl1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2pPr>
            <a:lvl3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3pPr>
            <a:lvl4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4pPr>
            <a:lvl5pPr>
              <a:defRPr lang="en-US" dirty="0">
                <a:latin typeface="IBM Plex Sans" charset="0"/>
                <a:ea typeface="IBM Plex Sans" charset="0"/>
                <a:cs typeface="IBM Plex Sans" charset="0"/>
              </a:defRPr>
            </a:lvl5pPr>
          </a:lstStyle>
          <a:p>
            <a:pPr marL="0" lvl="0">
              <a:spcBef>
                <a:spcPts val="500"/>
              </a:spcBef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  <a:solidFill>
            <a:schemeClr val="tx1"/>
          </a:solidFill>
        </p:spPr>
        <p:txBody>
          <a:bodyPr vert="horz" lIns="228600" tIns="228600" rIns="228600" bIns="0" rtlCol="0" anchor="t">
            <a:noAutofit/>
          </a:bodyPr>
          <a:lstStyle>
            <a:lvl1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2pPr>
            <a:lvl3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3pPr>
            <a:lvl4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4pPr>
            <a:lvl5pPr>
              <a:defRPr lang="en-US" dirty="0">
                <a:latin typeface="IBM Plex Sans" charset="0"/>
                <a:ea typeface="IBM Plex Sans" charset="0"/>
                <a:cs typeface="IBM Plex Sans" charset="0"/>
              </a:defRPr>
            </a:lvl5pPr>
          </a:lstStyle>
          <a:p>
            <a:pPr marL="0" lvl="0">
              <a:spcBef>
                <a:spcPts val="500"/>
              </a:spcBef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9144811" y="3429000"/>
            <a:ext cx="3048000" cy="3429000"/>
          </a:xfrm>
          <a:prstGeom prst="rect">
            <a:avLst/>
          </a:prstGeom>
          <a:solidFill>
            <a:schemeClr val="tx1"/>
          </a:solidFill>
        </p:spPr>
        <p:txBody>
          <a:bodyPr vert="horz" lIns="228600" tIns="228600" rIns="228600" bIns="0" rtlCol="0" anchor="t">
            <a:noAutofit/>
          </a:bodyPr>
          <a:lstStyle>
            <a:lvl1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2pPr>
            <a:lvl3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3pPr>
            <a:lvl4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4pPr>
            <a:lvl5pPr>
              <a:defRPr lang="en-US" dirty="0">
                <a:latin typeface="IBM Plex Sans" charset="0"/>
                <a:ea typeface="IBM Plex Sans" charset="0"/>
                <a:cs typeface="IBM Plex Sans" charset="0"/>
              </a:defRPr>
            </a:lvl5pPr>
          </a:lstStyle>
          <a:p>
            <a:pPr marL="0" lvl="0">
              <a:spcBef>
                <a:spcPts val="500"/>
              </a:spcBef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3048000" y="3429000"/>
            <a:ext cx="3048000" cy="3429000"/>
          </a:xfrm>
          <a:prstGeom prst="rect">
            <a:avLst/>
          </a:prstGeom>
          <a:solidFill>
            <a:schemeClr val="tx1"/>
          </a:solidFill>
        </p:spPr>
        <p:txBody>
          <a:bodyPr vert="horz" lIns="228600" tIns="228600" rIns="228600" bIns="0" rtlCol="0" anchor="t">
            <a:noAutofit/>
          </a:bodyPr>
          <a:lstStyle>
            <a:lvl1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2pPr>
            <a:lvl3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3pPr>
            <a:lvl4pPr>
              <a:defRPr lang="en-US" dirty="0" smtClean="0">
                <a:latin typeface="IBM Plex Sans" charset="0"/>
                <a:ea typeface="IBM Plex Sans" charset="0"/>
                <a:cs typeface="IBM Plex Sans" charset="0"/>
              </a:defRPr>
            </a:lvl4pPr>
            <a:lvl5pPr>
              <a:defRPr lang="en-US" dirty="0">
                <a:latin typeface="IBM Plex Sans" charset="0"/>
                <a:ea typeface="IBM Plex Sans" charset="0"/>
                <a:cs typeface="IBM Plex Sans" charset="0"/>
              </a:defRPr>
            </a:lvl5pPr>
          </a:lstStyle>
          <a:p>
            <a:pPr marL="0" lvl="0">
              <a:spcBef>
                <a:spcPts val="500"/>
              </a:spcBef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0"/>
            <a:ext cx="2476500" cy="3048000"/>
          </a:xfrm>
        </p:spPr>
        <p:txBody>
          <a:bodyPr tIns="22860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2476500" cy="685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tabLst/>
              <a:defRPr sz="1333" b="0" i="0">
                <a:solidFill>
                  <a:schemeClr val="accent1">
                    <a:lumMod val="40000"/>
                    <a:lumOff val="60000"/>
                  </a:schemeClr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096000" y="3429000"/>
            <a:ext cx="0" cy="3048000"/>
          </a:xfrm>
          <a:prstGeom prst="line">
            <a:avLst/>
          </a:prstGeom>
          <a:ln w="31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144000" y="3429000"/>
            <a:ext cx="0" cy="3048000"/>
          </a:xfrm>
          <a:prstGeom prst="line">
            <a:avLst/>
          </a:prstGeom>
          <a:ln w="31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096000" y="0"/>
            <a:ext cx="0" cy="3048000"/>
          </a:xfrm>
          <a:prstGeom prst="line">
            <a:avLst/>
          </a:prstGeom>
          <a:ln w="31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9144000" y="0"/>
            <a:ext cx="0" cy="3048000"/>
          </a:xfrm>
          <a:prstGeom prst="line">
            <a:avLst/>
          </a:prstGeom>
          <a:ln w="31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6118860"/>
            <a:ext cx="2514600" cy="381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tabLst/>
              <a:defRPr sz="667" b="0" i="0">
                <a:solidFill>
                  <a:schemeClr val="bg2">
                    <a:alpha val="70000"/>
                  </a:schemeClr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  <a:lvl2pPr>
              <a:defRPr sz="750"/>
            </a:lvl2pPr>
            <a:lvl3pPr>
              <a:defRPr sz="750"/>
            </a:lvl3pPr>
            <a:lvl4pPr>
              <a:defRPr sz="750"/>
            </a:lvl4pPr>
            <a:lvl5pPr>
              <a:defRPr sz="750"/>
            </a:lvl5pPr>
          </a:lstStyle>
          <a:p>
            <a:pPr lvl="0"/>
            <a:r>
              <a:rPr lang="en-US" dirty="0"/>
              <a:t>Source: Edit source here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019" y="6515113"/>
            <a:ext cx="471765" cy="190501"/>
          </a:xfrm>
          <a:prstGeom prst="rect">
            <a:avLst/>
          </a:prstGeom>
        </p:spPr>
      </p:pic>
      <p:sp>
        <p:nvSpPr>
          <p:cNvPr id="27" name="Footer Placeholder 3"/>
          <p:cNvSpPr txBox="1">
            <a:spLocks/>
          </p:cNvSpPr>
          <p:nvPr userDrawn="1"/>
        </p:nvSpPr>
        <p:spPr>
          <a:xfrm>
            <a:off x="3238500" y="6583680"/>
            <a:ext cx="1903680" cy="18254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500" kern="1200">
                <a:solidFill>
                  <a:schemeClr val="bg2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6" b="0" i="0" dirty="0">
                <a:solidFill>
                  <a:schemeClr val="bg2">
                    <a:alpha val="60000"/>
                  </a:schemeClr>
                </a:solidFill>
                <a:latin typeface="IBM Plex Sans" charset="0"/>
                <a:ea typeface="IBM Plex Sans" charset="0"/>
                <a:cs typeface="IBM Plex Sans" charset="0"/>
              </a:rPr>
              <a:t>IBM Services</a:t>
            </a:r>
          </a:p>
        </p:txBody>
      </p:sp>
    </p:spTree>
    <p:extLst>
      <p:ext uri="{BB962C8B-B14F-4D97-AF65-F5344CB8AC3E}">
        <p14:creationId xmlns:p14="http://schemas.microsoft.com/office/powerpoint/2010/main" val="13158379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PO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1D609-C6BD-4E22-83CE-8CB436238F0F}"/>
              </a:ext>
            </a:extLst>
          </p:cNvPr>
          <p:cNvSpPr/>
          <p:nvPr userDrawn="1"/>
        </p:nvSpPr>
        <p:spPr>
          <a:xfrm>
            <a:off x="192564" y="163631"/>
            <a:ext cx="11806873" cy="6530741"/>
          </a:xfrm>
          <a:prstGeom prst="roundRect">
            <a:avLst>
              <a:gd name="adj" fmla="val 3717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CB7BC31-8CF0-4843-8CBF-D94CDAB87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22" t="35463" r="7722"/>
          <a:stretch/>
        </p:blipFill>
        <p:spPr>
          <a:xfrm rot="16200000">
            <a:off x="869022" y="-787740"/>
            <a:ext cx="6755724" cy="8493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FE5B9-7F07-45A0-BD90-B9F87BBE0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061" y="2199467"/>
            <a:ext cx="3379672" cy="673651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3AB6FF7-973F-4CCC-BB54-3159FA94D37B}"/>
              </a:ext>
            </a:extLst>
          </p:cNvPr>
          <p:cNvSpPr txBox="1">
            <a:spLocks/>
          </p:cNvSpPr>
          <p:nvPr userDrawn="1"/>
        </p:nvSpPr>
        <p:spPr>
          <a:xfrm>
            <a:off x="1051169" y="3910819"/>
            <a:ext cx="7721600" cy="541020"/>
          </a:xfrm>
          <a:prstGeom prst="rect">
            <a:avLst/>
          </a:prstGeom>
        </p:spPr>
        <p:txBody>
          <a:bodyPr bIns="0" anchor="t" anchorCtr="0"/>
          <a:lstStyle>
            <a:lvl1pPr marL="0" marR="0" indent="0" algn="l" defTabSz="825500" latinLnBrk="0">
              <a:lnSpc>
                <a:spcPts val="506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1" i="0" u="none" strike="noStrike" cap="none" spc="300" baseline="0">
                <a:ln>
                  <a:noFill/>
                </a:ln>
                <a:solidFill>
                  <a:schemeClr val="tx1"/>
                </a:solidFill>
                <a:uFillTx/>
                <a:latin typeface="Bai Jamjuree" pitchFamily="2" charset="-34"/>
                <a:ea typeface="+mj-ea"/>
                <a:cs typeface="Bai Jamjuree" pitchFamily="2" charset="-34"/>
                <a:sym typeface="Open Sans"/>
              </a:defRPr>
            </a:lvl1pPr>
            <a:lvl2pPr marL="45720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2pPr>
            <a:lvl3pPr marL="108585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3pPr>
            <a:lvl4pPr marL="182848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4pPr>
            <a:lvl5pPr marL="2437973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5pPr>
            <a:lvl6pPr marL="3382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5287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hangingPunct="1"/>
            <a:r>
              <a:rPr lang="en-US" sz="6500" dirty="0" err="1">
                <a:solidFill>
                  <a:schemeClr val="bg1"/>
                </a:solidFill>
              </a:rPr>
              <a:t>Quyanaq</a:t>
            </a:r>
            <a:r>
              <a:rPr lang="en-US" sz="6500" dirty="0">
                <a:solidFill>
                  <a:schemeClr val="bg1"/>
                </a:solidFill>
              </a:rPr>
              <a:t>!</a:t>
            </a:r>
            <a:r>
              <a:rPr lang="en-US" sz="65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BC937D-C2A7-40B1-B6D1-D6BCD552C072}"/>
              </a:ext>
            </a:extLst>
          </p:cNvPr>
          <p:cNvSpPr txBox="1">
            <a:spLocks/>
          </p:cNvSpPr>
          <p:nvPr userDrawn="1"/>
        </p:nvSpPr>
        <p:spPr>
          <a:xfrm>
            <a:off x="1107442" y="4393224"/>
            <a:ext cx="5439719" cy="64008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825500" latinLnBrk="0">
              <a:lnSpc>
                <a:spcPts val="35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Bai Jamjuree Medium" pitchFamily="2" charset="-34"/>
                <a:ea typeface="+mj-ea"/>
                <a:cs typeface="Bai Jamjuree Medium" pitchFamily="2" charset="-34"/>
                <a:sym typeface="Open Sans"/>
              </a:defRPr>
            </a:lvl1pPr>
            <a:lvl2pPr marL="45720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2pPr>
            <a:lvl3pPr marL="108585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3pPr>
            <a:lvl4pPr marL="182848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4pPr>
            <a:lvl5pPr marL="2437973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5pPr>
            <a:lvl6pPr marL="3382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5287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hangingPunct="1"/>
            <a:r>
              <a:rPr lang="en-US" sz="1600" i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80620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Copy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4E5852BE-9606-7547-A9C3-BFBE5603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0" y="632893"/>
            <a:ext cx="11596141" cy="564257"/>
          </a:xfrm>
        </p:spPr>
        <p:txBody>
          <a:bodyPr anchor="t" anchorCtr="0"/>
          <a:lstStyle>
            <a:lvl1pPr>
              <a:lnSpc>
                <a:spcPct val="10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hape 13"/>
          <p:cNvSpPr>
            <a:spLocks noGrp="1"/>
          </p:cNvSpPr>
          <p:nvPr>
            <p:ph type="sldNum" sz="quarter" idx="2"/>
          </p:nvPr>
        </p:nvSpPr>
        <p:spPr>
          <a:xfrm>
            <a:off x="11282911" y="542419"/>
            <a:ext cx="709596" cy="525785"/>
          </a:xfrm>
          <a:prstGeom prst="rect">
            <a:avLst/>
          </a:prstGeom>
        </p:spPr>
        <p:txBody>
          <a:bodyPr/>
          <a:lstStyle>
            <a:lvl1pPr algn="l">
              <a:defRPr sz="2750">
                <a:solidFill>
                  <a:schemeClr val="tx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3"/>
          <p:cNvSpPr txBox="1">
            <a:spLocks/>
          </p:cNvSpPr>
          <p:nvPr userDrawn="1"/>
        </p:nvSpPr>
        <p:spPr>
          <a:xfrm>
            <a:off x="3802365" y="1957754"/>
            <a:ext cx="8389636" cy="4900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rmAutofit/>
          </a:bodyPr>
          <a:lstStyle>
            <a:lvl1pPr marL="0" marR="0" indent="0" algn="l" defTabSz="825500" eaLnBrk="1" latinLnBrk="0" hangingPunct="1">
              <a:lnSpc>
                <a:spcPts val="3580"/>
              </a:lnSpc>
              <a:spcBef>
                <a:spcPts val="2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1pPr>
            <a:lvl2pPr marL="914400" marR="0" indent="-457200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2pPr>
            <a:lvl3pPr marL="1477596" marR="0" indent="-207596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65000"/>
              <a:buFont typeface="Calibri" panose="020F0502020204030204" pitchFamily="34" charset="0"/>
              <a:buChar char="-"/>
              <a:tabLst/>
              <a:defRPr sz="28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3pPr>
            <a:lvl4pPr marL="2247900" marR="0" indent="-342900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4pPr>
            <a:lvl5pPr marL="274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5pPr>
            <a:lvl6pPr marL="3382596" marR="0" indent="-207596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13716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marL="1123950" marR="0" lvl="3" indent="-171450" algn="l" defTabSz="41275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504020202020204" pitchFamily="34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96107" y="1371600"/>
            <a:ext cx="11233944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E7FDFC-2CAB-4D0A-A939-AD0E26CFA7FC}"/>
              </a:ext>
            </a:extLst>
          </p:cNvPr>
          <p:cNvSpPr txBox="1">
            <a:spLocks/>
          </p:cNvSpPr>
          <p:nvPr userDrawn="1"/>
        </p:nvSpPr>
        <p:spPr>
          <a:xfrm>
            <a:off x="10097195" y="6417129"/>
            <a:ext cx="2094808" cy="4408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504020202020204" pitchFamily="34" charset="0"/>
              </a:rPr>
              <a:t>ASRC Federal Proprietary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CBBF42-3550-4C17-9E7B-524044B42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6930" y="607154"/>
            <a:ext cx="2245981" cy="4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57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Copy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4E5852BE-9606-7547-A9C3-BFBE5603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1" y="2524588"/>
            <a:ext cx="2891411" cy="1487587"/>
          </a:xfrm>
        </p:spPr>
        <p:txBody>
          <a:bodyPr anchor="t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hape 13"/>
          <p:cNvSpPr>
            <a:spLocks noGrp="1"/>
          </p:cNvSpPr>
          <p:nvPr>
            <p:ph type="sldNum" sz="quarter" idx="2"/>
          </p:nvPr>
        </p:nvSpPr>
        <p:spPr>
          <a:xfrm>
            <a:off x="595861" y="542419"/>
            <a:ext cx="709596" cy="525785"/>
          </a:xfrm>
          <a:prstGeom prst="rect">
            <a:avLst/>
          </a:prstGeom>
        </p:spPr>
        <p:txBody>
          <a:bodyPr/>
          <a:lstStyle>
            <a:lvl1pPr algn="l">
              <a:defRPr sz="2750">
                <a:solidFill>
                  <a:schemeClr val="tx1">
                    <a:lumMod val="10000"/>
                    <a:lumOff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91AD5CC-CBC1-4460-86F3-C2BA0A8BCD9F}"/>
              </a:ext>
            </a:extLst>
          </p:cNvPr>
          <p:cNvSpPr txBox="1">
            <a:spLocks/>
          </p:cNvSpPr>
          <p:nvPr userDrawn="1"/>
        </p:nvSpPr>
        <p:spPr>
          <a:xfrm>
            <a:off x="10097195" y="6417129"/>
            <a:ext cx="2094808" cy="4408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i="1" dirty="0">
                <a:solidFill>
                  <a:schemeClr val="tx1">
                    <a:lumMod val="25000"/>
                    <a:lumOff val="75000"/>
                  </a:schemeClr>
                </a:solidFill>
                <a:latin typeface="Arial" panose="020B0504020202020204" pitchFamily="34" charset="0"/>
              </a:rPr>
              <a:t>ASRC Federal Proprietary</a:t>
            </a:r>
          </a:p>
        </p:txBody>
      </p:sp>
      <p:sp>
        <p:nvSpPr>
          <p:cNvPr id="18" name="Text Placeholder 13"/>
          <p:cNvSpPr txBox="1">
            <a:spLocks/>
          </p:cNvSpPr>
          <p:nvPr userDrawn="1"/>
        </p:nvSpPr>
        <p:spPr>
          <a:xfrm>
            <a:off x="3802365" y="1957754"/>
            <a:ext cx="8389636" cy="4900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rmAutofit/>
          </a:bodyPr>
          <a:lstStyle>
            <a:lvl1pPr marL="0" marR="0" indent="0" algn="l" defTabSz="825500" eaLnBrk="1" latinLnBrk="0" hangingPunct="1">
              <a:lnSpc>
                <a:spcPts val="3580"/>
              </a:lnSpc>
              <a:spcBef>
                <a:spcPts val="24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1pPr>
            <a:lvl2pPr marL="914400" marR="0" indent="-457200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2pPr>
            <a:lvl3pPr marL="1477596" marR="0" indent="-207596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65000"/>
              <a:buFont typeface="Calibri" panose="020F0502020204030204" pitchFamily="34" charset="0"/>
              <a:buChar char="-"/>
              <a:tabLst/>
              <a:defRPr sz="28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3pPr>
            <a:lvl4pPr marL="2247900" marR="0" indent="-342900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4pPr>
            <a:lvl5pPr marL="274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504020202020204" pitchFamily="34" charset="77"/>
                <a:ea typeface="+mj-ea"/>
                <a:cs typeface="+mj-cs"/>
                <a:sym typeface="Open Sans"/>
              </a:defRPr>
            </a:lvl5pPr>
            <a:lvl6pPr marL="3382596" marR="0" indent="-207596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13716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marL="1123950" marR="0" lvl="3" indent="-171450" algn="l" defTabSz="41275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65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504020202020204" pitchFamily="34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2063" y="1812135"/>
            <a:ext cx="8027988" cy="5045869"/>
          </a:xfrm>
        </p:spPr>
        <p:txBody>
          <a:bodyPr/>
          <a:lstStyle>
            <a:lvl1pPr indent="0">
              <a:defRPr/>
            </a:lvl1pPr>
            <a:lvl5pPr>
              <a:defRPr/>
            </a:lvl5pPr>
            <a:lvl6pPr marL="1371600" indent="-228600">
              <a:spcBef>
                <a:spcPts val="300"/>
              </a:spcBef>
              <a:defRPr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  <a:p>
            <a:pPr lvl="5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E47CD9-B312-4761-AE81-751BFEC28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456" y="607154"/>
            <a:ext cx="2245981" cy="405628"/>
          </a:xfrm>
          <a:prstGeom prst="rect">
            <a:avLst/>
          </a:prstGeom>
        </p:spPr>
      </p:pic>
      <p:pic>
        <p:nvPicPr>
          <p:cNvPr id="19" name="Graphic 27">
            <a:extLst>
              <a:ext uri="{FF2B5EF4-FFF2-40B4-BE49-F238E27FC236}">
                <a16:creationId xmlns:a16="http://schemas.microsoft.com/office/drawing/2014/main" id="{0BEA087C-D4A6-4575-A7A2-9C0A284D2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6705"/>
          <a:stretch/>
        </p:blipFill>
        <p:spPr>
          <a:xfrm>
            <a:off x="3802064" y="397352"/>
            <a:ext cx="8194865" cy="10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87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over op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5A42EB-2BAF-0940-8ACE-64A466079C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180180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D8407F-132B-4C53-99F1-B860F874E9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9374659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E62E7E4-42E8-46BC-9031-A1F18529CC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0267" y="999556"/>
            <a:ext cx="9374660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33C82AC-1204-472F-8237-C09AF2A5053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1" y="1887975"/>
            <a:ext cx="9374659" cy="406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109" name="Picture 108" descr="Background pattern&#10;&#10;Description automatically generated">
            <a:extLst>
              <a:ext uri="{FF2B5EF4-FFF2-40B4-BE49-F238E27FC236}">
                <a16:creationId xmlns:a16="http://schemas.microsoft.com/office/drawing/2014/main" id="{3F78BB9D-6AB7-49C1-8935-3978A24D1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11973"/>
          <a:stretch/>
        </p:blipFill>
        <p:spPr>
          <a:xfrm>
            <a:off x="10183555" y="-1"/>
            <a:ext cx="1800335" cy="603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D8407F-132B-4C53-99F1-B860F874E9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9374659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E62E7E4-42E8-46BC-9031-A1F18529CC1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0267" y="999556"/>
            <a:ext cx="9374660" cy="496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33C82AC-1204-472F-8237-C09AF2A5053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0541" y="1887975"/>
            <a:ext cx="9374659" cy="406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5072531-2B20-45F5-8F21-93B74BBAE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t="11837"/>
          <a:stretch/>
        </p:blipFill>
        <p:spPr>
          <a:xfrm>
            <a:off x="10172338" y="0"/>
            <a:ext cx="1800335" cy="60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4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microsoft.com/office/2007/relationships/hdphoto" Target="../media/hdphoto1.wdp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B297E0-3E5E-9B46-A2D0-3D515F7FEFFB}"/>
              </a:ext>
            </a:extLst>
          </p:cNvPr>
          <p:cNvSpPr txBox="1"/>
          <p:nvPr userDrawn="1"/>
        </p:nvSpPr>
        <p:spPr>
          <a:xfrm>
            <a:off x="165068" y="6427031"/>
            <a:ext cx="373412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fld id="{1B15C5F3-E017-5447-A02F-B738BECB73AD}" type="slidenum">
              <a:rPr lang="en-US" sz="800" baseline="0" smtClean="0">
                <a:solidFill>
                  <a:srgbClr val="626F7A"/>
                </a:solidFill>
                <a:latin typeface="Arial" panose="020B0604020202020204" pitchFamily="34" charset="0"/>
              </a:rPr>
              <a:t>‹#›</a:t>
            </a:fld>
            <a:endParaRPr lang="en-US" sz="800" baseline="0">
              <a:solidFill>
                <a:srgbClr val="626F7A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178139-1A1F-EE49-9A37-75AA3340D07D}"/>
              </a:ext>
            </a:extLst>
          </p:cNvPr>
          <p:cNvSpPr txBox="1"/>
          <p:nvPr userDrawn="1"/>
        </p:nvSpPr>
        <p:spPr>
          <a:xfrm>
            <a:off x="693388" y="6427031"/>
            <a:ext cx="1866932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l"/>
            <a:r>
              <a:rPr lang="en-US" sz="800" baseline="0">
                <a:solidFill>
                  <a:srgbClr val="626F7A"/>
                </a:solidFill>
                <a:latin typeface="Arial" panose="020B0604020202020204" pitchFamily="34" charset="0"/>
              </a:rPr>
              <a:t>© 2025 ISACA  All rights reserved.</a:t>
            </a:r>
          </a:p>
        </p:txBody>
      </p:sp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32E124BE-C2B8-46D9-520B-B5497075401F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0606" y="5991525"/>
            <a:ext cx="2626326" cy="6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9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46" r:id="rId2"/>
    <p:sldLayoutId id="2147483760" r:id="rId3"/>
    <p:sldLayoutId id="2147483743" r:id="rId4"/>
    <p:sldLayoutId id="2147483698" r:id="rId5"/>
    <p:sldLayoutId id="2147483764" r:id="rId6"/>
    <p:sldLayoutId id="2147483699" r:id="rId7"/>
    <p:sldLayoutId id="2147483747" r:id="rId8"/>
    <p:sldLayoutId id="2147483707" r:id="rId9"/>
    <p:sldLayoutId id="2147483702" r:id="rId10"/>
    <p:sldLayoutId id="2147483766" r:id="rId11"/>
    <p:sldLayoutId id="2147483768" r:id="rId12"/>
    <p:sldLayoutId id="2147483744" r:id="rId13"/>
    <p:sldLayoutId id="2147483706" r:id="rId14"/>
    <p:sldLayoutId id="2147483752" r:id="rId15"/>
    <p:sldLayoutId id="2147483703" r:id="rId16"/>
    <p:sldLayoutId id="2147483754" r:id="rId17"/>
    <p:sldLayoutId id="2147483704" r:id="rId18"/>
    <p:sldLayoutId id="2147483742" r:id="rId19"/>
    <p:sldLayoutId id="2147483765" r:id="rId20"/>
    <p:sldLayoutId id="2147483749" r:id="rId21"/>
    <p:sldLayoutId id="2147483745" r:id="rId22"/>
    <p:sldLayoutId id="2147483670" r:id="rId23"/>
    <p:sldLayoutId id="2147483674" r:id="rId24"/>
    <p:sldLayoutId id="2147483671" r:id="rId25"/>
    <p:sldLayoutId id="2147483675" r:id="rId26"/>
    <p:sldLayoutId id="2147483701" r:id="rId27"/>
    <p:sldLayoutId id="2147483708" r:id="rId28"/>
    <p:sldLayoutId id="2147483705" r:id="rId29"/>
    <p:sldLayoutId id="2147483751" r:id="rId30"/>
    <p:sldLayoutId id="2147483696" r:id="rId31"/>
    <p:sldLayoutId id="2147483697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4A45C-8F79-9A61-77E8-09BC4E62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6656E-6C21-DB29-00F0-0CC844DE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742D6-DB37-81C8-6BDD-5C9150A7D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45" y="6400904"/>
            <a:ext cx="64008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DB44-E775-B332-D1F0-40DB3A5FA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4480" y="6400904"/>
            <a:ext cx="146304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C1C4E-47DA-0CDC-75C8-42E9F1EBD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00904"/>
            <a:ext cx="36576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D0AFDD5-844D-364D-8AEC-50CF4D36D55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E05079-2B34-E435-A882-A172DE176AE1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440547-EE65-F9CE-1D02-2D326735F06D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B9DC65-7A98-9009-CD43-4A4B57960D46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653D1C-9830-A9D3-084A-35BD971D10F5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5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753" r:id="rId3"/>
    <p:sldLayoutId id="2147483661" r:id="rId4"/>
    <p:sldLayoutId id="2147483663" r:id="rId5"/>
    <p:sldLayoutId id="2147483664" r:id="rId6"/>
    <p:sldLayoutId id="2147483668" r:id="rId7"/>
    <p:sldLayoutId id="2147483662" r:id="rId8"/>
    <p:sldLayoutId id="2147483653" r:id="rId9"/>
    <p:sldLayoutId id="2147483669" r:id="rId10"/>
    <p:sldLayoutId id="2147483665" r:id="rId11"/>
    <p:sldLayoutId id="2147483666" r:id="rId12"/>
    <p:sldLayoutId id="2147483667" r:id="rId13"/>
    <p:sldLayoutId id="2147483649" r:id="rId14"/>
    <p:sldLayoutId id="2147483659" r:id="rId15"/>
    <p:sldLayoutId id="2147483767" r:id="rId16"/>
    <p:sldLayoutId id="2147483651" r:id="rId17"/>
  </p:sldLayoutIdLst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1" r:id="rId7"/>
    <p:sldLayoutId id="2147483692" r:id="rId8"/>
    <p:sldLayoutId id="2147483676" r:id="rId9"/>
    <p:sldLayoutId id="2147483656" r:id="rId10"/>
    <p:sldLayoutId id="2147483657" r:id="rId11"/>
    <p:sldLayoutId id="2147483658" r:id="rId12"/>
    <p:sldLayoutId id="2147483755" r:id="rId13"/>
    <p:sldLayoutId id="2147483763" r:id="rId14"/>
    <p:sldLayoutId id="2147483759" r:id="rId15"/>
    <p:sldLayoutId id="2147483761" r:id="rId16"/>
    <p:sldLayoutId id="2147483680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7A72EF-6E83-5B91-C304-7557CC958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6AF00-DC85-C98D-A2FC-E1F415AD1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A883D-8F81-C24A-0066-0F552FA11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2356F3-D4BE-4E66-8D83-46D20CF6BD1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A0148-47D2-A77B-3BD9-BF62C6947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43C04-CA32-0E6B-7FDE-22C24093D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558DFA-6062-4D33-9B59-D314DB60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8" r:id="rId2"/>
    <p:sldLayoutId id="21474837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9264" y="6475857"/>
            <a:ext cx="135436" cy="1231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 anchorCtr="0">
            <a:spAutoFit/>
          </a:bodyPr>
          <a:lstStyle>
            <a:lvl1pPr algn="r">
              <a:defRPr sz="8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87999" y="288036"/>
            <a:ext cx="11293592" cy="1234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287300" y="1663699"/>
            <a:ext cx="11293592" cy="443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B465A-FE7F-6B71-D716-1673174BB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63" y="6411643"/>
            <a:ext cx="2477765" cy="1905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Footer text (optional)</a:t>
            </a:r>
          </a:p>
        </p:txBody>
      </p:sp>
    </p:spTree>
    <p:extLst>
      <p:ext uri="{BB962C8B-B14F-4D97-AF65-F5344CB8AC3E}">
        <p14:creationId xmlns:p14="http://schemas.microsoft.com/office/powerpoint/2010/main" val="944008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</p:sldLayoutIdLst>
  <p:transition spd="med"/>
  <p:hf hdr="0" dt="0"/>
  <p:txStyles>
    <p:titleStyle>
      <a:lvl1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chemeClr val="tx2"/>
          </a:solidFill>
          <a:uFillTx/>
          <a:latin typeface="+mj-lt"/>
          <a:ea typeface="+mj-ea"/>
          <a:cs typeface="+mj-cs"/>
          <a:sym typeface="IBM Plex Sans Light"/>
        </a:defRPr>
      </a:lvl1pPr>
      <a:lvl2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2pPr>
      <a:lvl3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3pPr>
      <a:lvl4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4pPr>
      <a:lvl5pPr marL="0" marR="0" indent="0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0" marR="0" indent="181248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0" marR="0" indent="362497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0" marR="0" indent="543744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0" marR="0" indent="724993" algn="l" defTabSz="1218956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99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titleStyle>
    <p:bodyStyle>
      <a:lvl1pPr marL="0" marR="0" indent="0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1pPr>
      <a:lvl2pPr marL="164559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2pPr>
      <a:lvl3pPr marL="329118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3pPr>
      <a:lvl4pPr marL="493677" marR="0" indent="-164559" algn="l" defTabSz="1218956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8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4pPr>
      <a:lvl5pPr marL="571386" marR="0" indent="-228554" algn="l" defTabSz="1218956" rtl="0" eaLnBrk="1" latinLnBrk="0" hangingPunct="1">
        <a:lnSpc>
          <a:spcPct val="110000"/>
        </a:lnSpc>
        <a:spcBef>
          <a:spcPts val="1450"/>
        </a:spcBef>
        <a:spcAft>
          <a:spcPts val="0"/>
        </a:spcAft>
        <a:buClrTx/>
        <a:buSzPct val="100000"/>
        <a:buFont typeface="IBM Plex Sans" panose="020B0604020202020204" pitchFamily="34" charset="0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921346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1102595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1283843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1465091" marR="0" indent="-194466" algn="l" defTabSz="1218956" rtl="0" eaLnBrk="1" latinLnBrk="0" hangingPunct="1">
        <a:lnSpc>
          <a:spcPct val="100000"/>
        </a:lnSpc>
        <a:spcBef>
          <a:spcPts val="1450"/>
        </a:spcBef>
        <a:spcAft>
          <a:spcPts val="0"/>
        </a:spcAft>
        <a:buClrTx/>
        <a:buSzPct val="100000"/>
        <a:buFontTx/>
        <a:buChar char="»"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bodyStyle>
    <p:otherStyle>
      <a:lvl1pPr marL="0" marR="0" indent="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17146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342922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514384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685845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857307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1028768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1200230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1371691" algn="r" defTabSz="91446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  <p:extLst>
    <p:ext uri="{27BBF7A9-308A-43DC-89C8-2F10F3537804}">
      <p15:sldGuideLst xmlns:p15="http://schemas.microsoft.com/office/powerpoint/2012/main">
        <p15:guide id="3" pos="364">
          <p15:clr>
            <a:srgbClr val="EE5396"/>
          </p15:clr>
        </p15:guide>
        <p15:guide id="4" pos="3840">
          <p15:clr>
            <a:srgbClr val="0F62FE"/>
          </p15:clr>
        </p15:guide>
        <p15:guide id="5" pos="1916">
          <p15:clr>
            <a:srgbClr val="EE5396"/>
          </p15:clr>
        </p15:guide>
        <p15:guide id="6" pos="5756">
          <p15:clr>
            <a:srgbClr val="EE5396"/>
          </p15:clr>
        </p15:guide>
        <p15:guide id="7" pos="7319">
          <p15:clr>
            <a:srgbClr val="EE5396"/>
          </p15:clr>
        </p15:guide>
        <p15:guide id="8" pos="8040">
          <p15:clr>
            <a:srgbClr val="EE5396"/>
          </p15:clr>
        </p15:guide>
        <p15:guide id="9" pos="4200">
          <p15:clr>
            <a:srgbClr val="EE5396"/>
          </p15:clr>
        </p15:guide>
        <p15:guide id="10" pos="3480">
          <p15:clr>
            <a:srgbClr val="EE5396"/>
          </p15:clr>
        </p15:guide>
        <p15:guide id="11" pos="9594">
          <p15:clr>
            <a:srgbClr val="EE5396"/>
          </p15:clr>
        </p15:guide>
        <p15:guide id="13" pos="11160">
          <p15:clr>
            <a:srgbClr val="EE5396"/>
          </p15:clr>
        </p15:guide>
        <p15:guide id="14" pos="11880">
          <p15:clr>
            <a:srgbClr val="EE5396"/>
          </p15:clr>
        </p15:guide>
        <p15:guide id="15" pos="13440">
          <p15:clr>
            <a:srgbClr val="EE5396"/>
          </p15:clr>
        </p15:guide>
        <p15:guide id="16" pos="14995">
          <p15:clr>
            <a:srgbClr val="EE5396"/>
          </p15:clr>
        </p15:guide>
        <p15:guide id="19" orient="horz" pos="3840">
          <p15:clr>
            <a:srgbClr val="EE5396"/>
          </p15:clr>
        </p15:guide>
        <p15:guide id="20" orient="horz" pos="958">
          <p15:clr>
            <a:srgbClr val="EE5396"/>
          </p15:clr>
        </p15:guide>
        <p15:guide id="25" orient="horz" pos="7682">
          <p15:clr>
            <a:srgbClr val="EE5396"/>
          </p15:clr>
        </p15:guide>
        <p15:guide id="26" pos="7680">
          <p15:clr>
            <a:srgbClr val="0F62FE"/>
          </p15:clr>
        </p15:guide>
        <p15:guide id="27" pos="11520">
          <p15:clr>
            <a:srgbClr val="0F62FE"/>
          </p15:clr>
        </p15:guide>
        <p15:guide id="30" orient="horz" pos="1918">
          <p15:clr>
            <a:srgbClr val="EE5396"/>
          </p15:clr>
        </p15:guide>
        <p15:guide id="32" orient="horz" pos="6720">
          <p15:clr>
            <a:srgbClr val="EE5396"/>
          </p15:clr>
        </p15:guide>
        <p15:guide id="33" orient="horz" pos="2880">
          <p15:clr>
            <a:srgbClr val="EE5396"/>
          </p15:clr>
        </p15:guide>
        <p15:guide id="34" orient="horz" pos="4800">
          <p15:clr>
            <a:srgbClr val="EE5396"/>
          </p15:clr>
        </p15:guide>
        <p15:guide id="35" orient="horz" pos="5758">
          <p15:clr>
            <a:srgbClr val="EE5396"/>
          </p15:clr>
        </p15:guide>
        <p15:guide id="36" orient="horz" pos="8284">
          <p15:clr>
            <a:srgbClr val="9FCC3B"/>
          </p15:clr>
        </p15:guide>
        <p15:guide id="37" orient="horz" pos="360">
          <p15:clr>
            <a:srgbClr val="9FCC3B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571500"/>
            <a:ext cx="5486400" cy="952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14500"/>
            <a:ext cx="5486400" cy="4381500"/>
          </a:xfrm>
          <a:prstGeom prst="rect">
            <a:avLst/>
          </a:prstGeom>
        </p:spPr>
        <p:txBody>
          <a:bodyPr vert="horz" lIns="0" tIns="228600" rIns="0" bIns="0" rtlCol="0" anchor="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010" y="6515119"/>
            <a:ext cx="471765" cy="1905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762000" y="6583046"/>
            <a:ext cx="2261125" cy="183809"/>
            <a:chOff x="914400" y="7899655"/>
            <a:chExt cx="2713350" cy="220571"/>
          </a:xfrm>
        </p:grpSpPr>
        <p:sp>
          <p:nvSpPr>
            <p:cNvPr id="10" name="Footer Placeholder 3"/>
            <p:cNvSpPr txBox="1">
              <a:spLocks/>
            </p:cNvSpPr>
            <p:nvPr userDrawn="1"/>
          </p:nvSpPr>
          <p:spPr>
            <a:xfrm>
              <a:off x="914400" y="7900416"/>
              <a:ext cx="2284416" cy="21905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500" kern="1200">
                  <a:solidFill>
                    <a:schemeClr val="bg2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66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©</a:t>
              </a:r>
              <a:r>
                <a:rPr lang="en-US" sz="333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  <a:r>
                <a:rPr lang="en-US" sz="666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2018 IBM Corporation</a:t>
              </a:r>
              <a:r>
                <a:rPr lang="en-US" sz="666" b="0" i="0" baseline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             </a:t>
              </a:r>
              <a:r>
                <a:rPr lang="en-US" sz="666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</a:p>
          </p:txBody>
        </p:sp>
        <p:sp>
          <p:nvSpPr>
            <p:cNvPr id="14" name="Date Placeholder 2"/>
            <p:cNvSpPr txBox="1">
              <a:spLocks/>
            </p:cNvSpPr>
            <p:nvPr userDrawn="1"/>
          </p:nvSpPr>
          <p:spPr>
            <a:xfrm>
              <a:off x="2256150" y="7899655"/>
              <a:ext cx="1371600" cy="220571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Bef>
                  <a:spcPts val="0"/>
                </a:spcBef>
                <a:spcAft>
                  <a:spcPts val="0"/>
                </a:spcAft>
                <a:tabLst/>
                <a:defRPr/>
              </a:pPr>
              <a:r>
                <a:rPr lang="en-US" sz="666" b="0" i="0" dirty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t> </a:t>
              </a:r>
              <a:fld id="{7C9968D1-C8E5-4FE3-AED4-7D4518C301B3}" type="datetime3">
                <a:rPr lang="en-US" sz="666" b="0" i="0" smtClean="0">
                  <a:solidFill>
                    <a:schemeClr val="tx1">
                      <a:alpha val="60000"/>
                    </a:schemeClr>
                  </a:solidFill>
                  <a:latin typeface="IBM Plex Sans" charset="0"/>
                  <a:ea typeface="IBM Plex Sans" charset="0"/>
                  <a:cs typeface="IBM Plex Sans" charset="0"/>
                </a:rPr>
                <a:pPr marL="0" indent="0" fontAlgn="auto">
                  <a:spcBef>
                    <a:spcPts val="0"/>
                  </a:spcBef>
                  <a:spcAft>
                    <a:spcPts val="0"/>
                  </a:spcAft>
                  <a:tabLst/>
                  <a:defRPr/>
                </a:pPr>
                <a:t>19 November 2025</a:t>
              </a:fld>
              <a:endParaRPr lang="en-US" sz="666" b="0" i="0" dirty="0">
                <a:solidFill>
                  <a:schemeClr val="tx1">
                    <a:alpha val="60000"/>
                  </a:schemeClr>
                </a:solidFill>
                <a:latin typeface="IBM Plex Sans" charset="0"/>
                <a:ea typeface="IBM Plex Sans" charset="0"/>
                <a:cs typeface="IBM Plex Sans" charset="0"/>
              </a:endParaRPr>
            </a:p>
          </p:txBody>
        </p:sp>
      </p:grpSp>
      <p:sp>
        <p:nvSpPr>
          <p:cNvPr id="16" name="Footer Placeholder 3"/>
          <p:cNvSpPr txBox="1">
            <a:spLocks/>
          </p:cNvSpPr>
          <p:nvPr userDrawn="1"/>
        </p:nvSpPr>
        <p:spPr>
          <a:xfrm>
            <a:off x="3238500" y="6583680"/>
            <a:ext cx="1903680" cy="18254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500" kern="1200">
                <a:solidFill>
                  <a:schemeClr val="bg2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6" b="0" i="0" dirty="0">
                <a:solidFill>
                  <a:schemeClr val="tx1">
                    <a:alpha val="60000"/>
                  </a:schemeClr>
                </a:solidFill>
                <a:latin typeface="IBM Plex Sans" charset="0"/>
                <a:ea typeface="IBM Plex Sans" charset="0"/>
                <a:cs typeface="IBM Plex Sans" charset="0"/>
              </a:rPr>
              <a:t>IBM Services</a:t>
            </a:r>
          </a:p>
        </p:txBody>
      </p:sp>
      <p:sp>
        <p:nvSpPr>
          <p:cNvPr id="17" name="Slide Number Placeholder 2"/>
          <p:cNvSpPr txBox="1">
            <a:spLocks/>
          </p:cNvSpPr>
          <p:nvPr userDrawn="1"/>
        </p:nvSpPr>
        <p:spPr>
          <a:xfrm>
            <a:off x="379048" y="6578160"/>
            <a:ext cx="273233" cy="18254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FD999D4-B456-9943-89B7-30D56181CE18}" type="slidenum">
              <a:rPr lang="en-US" sz="667" b="0" i="0" smtClean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pPr algn="l"/>
              <a:t>‹#›</a:t>
            </a:fld>
            <a:endParaRPr lang="en-US" sz="667" b="0" i="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4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1pPr>
    </p:titleStyle>
    <p:bodyStyle>
      <a:lvl1pPr marL="0" indent="0" algn="l" defTabSz="914363" rtl="0" eaLnBrk="1" latinLnBrk="0" hangingPunct="1">
        <a:lnSpc>
          <a:spcPct val="105000"/>
        </a:lnSpc>
        <a:spcBef>
          <a:spcPts val="500"/>
        </a:spcBef>
        <a:buFontTx/>
        <a:buNone/>
        <a:tabLst/>
        <a:defRPr sz="1667" b="0" i="0" kern="120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1pPr>
      <a:lvl2pPr marL="190492" indent="-190492" algn="l" defTabSz="914363" rtl="0" eaLnBrk="1" latinLnBrk="0" hangingPunct="1">
        <a:lnSpc>
          <a:spcPct val="105000"/>
        </a:lnSpc>
        <a:spcBef>
          <a:spcPts val="500"/>
        </a:spcBef>
        <a:buFont typeface="Wingdings" panose="05000000000000000000" pitchFamily="2" charset="2"/>
        <a:buChar char="§"/>
        <a:defRPr lang="en-US" sz="1667" b="0" i="0" kern="1200" dirty="0" smtClean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2pPr>
      <a:lvl3pPr marL="380985" indent="-190492" algn="l" defTabSz="914363" rtl="0" eaLnBrk="1" latinLnBrk="0" hangingPunct="1">
        <a:lnSpc>
          <a:spcPct val="105000"/>
        </a:lnSpc>
        <a:spcBef>
          <a:spcPts val="500"/>
        </a:spcBef>
        <a:buSzPct val="80000"/>
        <a:buFont typeface="Arial" panose="020B0604020202020204" pitchFamily="34" charset="0"/>
        <a:buChar char="–"/>
        <a:defRPr lang="en-US" sz="1667" b="0" i="0" kern="1200" dirty="0" smtClean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3pPr>
      <a:lvl4pPr marL="571477" indent="-190492" algn="l" defTabSz="914363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lang="en-US" sz="1667" b="0" i="0" kern="1200" dirty="0" smtClean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4pPr>
      <a:lvl5pPr marL="761970" indent="-190492" algn="l" defTabSz="914363" rtl="0" eaLnBrk="1" latinLnBrk="0" hangingPunct="1">
        <a:lnSpc>
          <a:spcPct val="105000"/>
        </a:lnSpc>
        <a:spcBef>
          <a:spcPts val="500"/>
        </a:spcBef>
        <a:buSzPct val="80000"/>
        <a:buFont typeface="Arial" panose="020B0604020202020204" pitchFamily="34" charset="0"/>
        <a:buChar char="–"/>
        <a:defRPr lang="en-US" sz="1667" b="0" i="0" kern="1200" dirty="0">
          <a:solidFill>
            <a:schemeClr val="tx1"/>
          </a:solidFill>
          <a:latin typeface="IBM Plex Sans" charset="0"/>
          <a:ea typeface="IBM Plex Sans" charset="0"/>
          <a:cs typeface="IBM Plex Sans" charset="0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5486400" cy="9525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14500"/>
            <a:ext cx="5486400" cy="4572000"/>
          </a:xfrm>
          <a:prstGeom prst="rect">
            <a:avLst/>
          </a:prstGeom>
        </p:spPr>
        <p:txBody>
          <a:bodyPr vert="horz" lIns="0" tIns="228600" rIns="0" bIns="0" rtlCol="0" anchor="t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11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bg2"/>
          </a:solidFill>
          <a:latin typeface="IBM Plex Sans" panose="020B0503050000000000" pitchFamily="34" charset="0"/>
          <a:ea typeface="IBM Plex Sans" panose="020B0503050000000000" pitchFamily="34" charset="0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105000"/>
        </a:lnSpc>
        <a:spcBef>
          <a:spcPts val="500"/>
        </a:spcBef>
        <a:buFontTx/>
        <a:buNone/>
        <a:tabLst/>
        <a:defRPr lang="en-US" sz="1667" b="0" i="0" kern="1200" dirty="0" smtClean="0">
          <a:solidFill>
            <a:schemeClr val="bg2"/>
          </a:solidFill>
          <a:latin typeface="IBM Plex Sans" charset="0"/>
          <a:ea typeface="IBM Plex Sans" charset="0"/>
          <a:cs typeface="Arial" charset="0"/>
        </a:defRPr>
      </a:lvl1pPr>
      <a:lvl2pPr marL="190492" indent="-190492" algn="l" defTabSz="914363" rtl="0" eaLnBrk="1" latinLnBrk="0" hangingPunct="1">
        <a:lnSpc>
          <a:spcPct val="105000"/>
        </a:lnSpc>
        <a:spcBef>
          <a:spcPts val="500"/>
        </a:spcBef>
        <a:buFont typeface="LucidaGrande" charset="0"/>
        <a:buChar char="-"/>
        <a:defRPr lang="en-US" sz="1667" b="0" i="0" kern="1200" dirty="0" smtClean="0">
          <a:solidFill>
            <a:schemeClr val="bg2"/>
          </a:solidFill>
          <a:latin typeface="IBM Plex Sans" charset="0"/>
          <a:ea typeface="IBM Plex Sans" charset="0"/>
          <a:cs typeface="Arial" charset="0"/>
        </a:defRPr>
      </a:lvl2pPr>
      <a:lvl3pPr marL="380985" indent="-190492" algn="l" defTabSz="914363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lang="en-US" sz="1667" b="0" i="0" kern="1200" dirty="0" smtClean="0">
          <a:solidFill>
            <a:schemeClr val="bg2"/>
          </a:solidFill>
          <a:latin typeface="IBM Plex Sans" charset="0"/>
          <a:ea typeface="IBM Plex Sans" charset="0"/>
          <a:cs typeface="Arial" charset="0"/>
        </a:defRPr>
      </a:lvl3pPr>
      <a:lvl4pPr marL="571477" indent="-190492" algn="l" defTabSz="914363" rtl="0" eaLnBrk="1" latinLnBrk="0" hangingPunct="1">
        <a:lnSpc>
          <a:spcPct val="105000"/>
        </a:lnSpc>
        <a:spcBef>
          <a:spcPts val="500"/>
        </a:spcBef>
        <a:buFont typeface=".AppleSystemUIFont" charset="-120"/>
        <a:buChar char="–"/>
        <a:defRPr lang="en-US" sz="1667" b="0" i="0" kern="1200" dirty="0" smtClean="0">
          <a:solidFill>
            <a:schemeClr val="bg2"/>
          </a:solidFill>
          <a:latin typeface="IBM Plex Sans" charset="0"/>
          <a:ea typeface="+mn-ea"/>
          <a:cs typeface="+mn-cs"/>
        </a:defRPr>
      </a:lvl4pPr>
      <a:lvl5pPr marL="761970" indent="-190492" algn="l" defTabSz="914363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lang="en-US" sz="1667" b="0" i="0" kern="1200" dirty="0">
          <a:solidFill>
            <a:schemeClr val="bg2"/>
          </a:solidFill>
          <a:latin typeface="IBM Plex Sans" charset="0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50B18E-F446-4AC0-A479-C0B55F30FB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AF5C6D-10E5-4624-B889-A5249FB95A2D}"/>
              </a:ext>
            </a:extLst>
          </p:cNvPr>
          <p:cNvSpPr/>
          <p:nvPr userDrawn="1"/>
        </p:nvSpPr>
        <p:spPr>
          <a:xfrm>
            <a:off x="192565" y="163631"/>
            <a:ext cx="11806873" cy="6530741"/>
          </a:xfrm>
          <a:prstGeom prst="roundRect">
            <a:avLst>
              <a:gd name="adj" fmla="val 3717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49" y="754080"/>
            <a:ext cx="10509251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679253" y="6540503"/>
            <a:ext cx="827151" cy="52578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>
              <a:defRPr sz="2750" b="1" i="0">
                <a:solidFill>
                  <a:srgbClr val="EEEEEE"/>
                </a:solidFill>
                <a:latin typeface="Bai Jamjuree SemiBold" pitchFamily="2" charset="-34"/>
                <a:ea typeface="Bai Jamjuree SemiBold" pitchFamily="2" charset="-34"/>
                <a:cs typeface="Bai Jamjuree SemiBold" pitchFamily="2" charset="-34"/>
                <a:sym typeface="Ari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4257"/>
            <a:ext cx="10515600" cy="4772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9" r:id="rId2"/>
    <p:sldLayoutId id="2147483714" r:id="rId3"/>
    <p:sldLayoutId id="2147483709" r:id="rId4"/>
  </p:sldLayoutIdLst>
  <p:transition spd="med"/>
  <p:hf hdr="0" ftr="0" dt="0"/>
  <p:txStyles>
    <p:titleStyle>
      <a:lvl1pPr marL="0" marR="0" indent="0" algn="l" defTabSz="4127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0" marR="0" indent="114300" algn="l" defTabSz="4127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44474F"/>
          </a:solidFill>
          <a:uFillTx/>
          <a:latin typeface="Arial"/>
          <a:ea typeface="Arial"/>
          <a:cs typeface="Arial"/>
          <a:sym typeface="Arial"/>
        </a:defRPr>
      </a:lvl2pPr>
      <a:lvl3pPr marL="0" marR="0" indent="228600" algn="l" defTabSz="4127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44474F"/>
          </a:solidFill>
          <a:uFillTx/>
          <a:latin typeface="Arial"/>
          <a:ea typeface="Arial"/>
          <a:cs typeface="Arial"/>
          <a:sym typeface="Arial"/>
        </a:defRPr>
      </a:lvl3pPr>
      <a:lvl4pPr marL="0" marR="0" indent="342900" algn="l" defTabSz="4127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44474F"/>
          </a:solidFill>
          <a:uFillTx/>
          <a:latin typeface="Arial"/>
          <a:ea typeface="Arial"/>
          <a:cs typeface="Arial"/>
          <a:sym typeface="Arial"/>
        </a:defRPr>
      </a:lvl4pPr>
      <a:lvl5pPr marL="0" marR="0" indent="457200" algn="l" defTabSz="4127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44474F"/>
          </a:solidFill>
          <a:uFillTx/>
          <a:latin typeface="Arial"/>
          <a:ea typeface="Arial"/>
          <a:cs typeface="Arial"/>
          <a:sym typeface="Arial"/>
        </a:defRPr>
      </a:lvl5pPr>
      <a:lvl6pPr marL="0" marR="0" indent="571500" algn="l" defTabSz="4127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44474F"/>
          </a:solidFill>
          <a:uFillTx/>
          <a:latin typeface="Arial"/>
          <a:ea typeface="Arial"/>
          <a:cs typeface="Arial"/>
          <a:sym typeface="Arial"/>
        </a:defRPr>
      </a:lvl6pPr>
      <a:lvl7pPr marL="0" marR="0" indent="685800" algn="l" defTabSz="4127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44474F"/>
          </a:solidFill>
          <a:uFillTx/>
          <a:latin typeface="Arial"/>
          <a:ea typeface="Arial"/>
          <a:cs typeface="Arial"/>
          <a:sym typeface="Arial"/>
        </a:defRPr>
      </a:lvl7pPr>
      <a:lvl8pPr marL="0" marR="0" indent="800100" algn="l" defTabSz="4127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44474F"/>
          </a:solidFill>
          <a:uFillTx/>
          <a:latin typeface="Arial"/>
          <a:ea typeface="Arial"/>
          <a:cs typeface="Arial"/>
          <a:sym typeface="Arial"/>
        </a:defRPr>
      </a:lvl8pPr>
      <a:lvl9pPr marL="0" marR="0" indent="914400" algn="l" defTabSz="41275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44474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1275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75000"/>
        <a:buFontTx/>
        <a:buNone/>
        <a:tabLst/>
        <a:defRPr sz="1800" b="1" i="0" u="none" strike="noStrike" cap="none" spc="0" baseline="0">
          <a:ln>
            <a:noFill/>
          </a:ln>
          <a:solidFill>
            <a:srgbClr val="8B8C8C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Open Sans"/>
        </a:defRPr>
      </a:lvl1pPr>
      <a:lvl2pPr marL="228600" marR="0" indent="228600" algn="l" defTabSz="41275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 typeface="Arial" panose="020B0604020202020204" pitchFamily="34" charset="0"/>
        <a:buChar char="•"/>
        <a:tabLst/>
        <a:defRPr sz="1600" b="0" i="0" u="none" strike="noStrike" cap="none" spc="0" baseline="0">
          <a:ln>
            <a:noFill/>
          </a:ln>
          <a:solidFill>
            <a:srgbClr val="8B8C8C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Open Sans"/>
        </a:defRPr>
      </a:lvl2pPr>
      <a:lvl3pPr marL="685800" marR="0" indent="-228600" algn="l" defTabSz="41275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 typeface="Arial" panose="020B0604020202020204" pitchFamily="34" charset="0"/>
        <a:buChar char="•"/>
        <a:tabLst/>
        <a:defRPr sz="1400" b="0" i="0" u="none" strike="noStrike" cap="none" spc="0" baseline="0">
          <a:ln>
            <a:noFill/>
          </a:ln>
          <a:solidFill>
            <a:srgbClr val="8B8C8C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Open Sans"/>
        </a:defRPr>
      </a:lvl3pPr>
      <a:lvl4pPr marL="685800" marR="0" indent="228600" algn="l" defTabSz="41275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65000"/>
        <a:buFont typeface="Arial" panose="020B0604020202020204" pitchFamily="34" charset="0"/>
        <a:buChar char="•"/>
        <a:tabLst/>
        <a:defRPr sz="1200" b="0" i="0" u="none" strike="noStrike" cap="none" spc="0" baseline="0">
          <a:ln>
            <a:noFill/>
          </a:ln>
          <a:solidFill>
            <a:srgbClr val="8B8C8C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Open Sans"/>
        </a:defRPr>
      </a:lvl4pPr>
      <a:lvl5pPr marL="1143000" marR="0" indent="-228600" algn="l" defTabSz="412750" eaLnBrk="1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75000"/>
        <a:buFontTx/>
        <a:buChar char="•"/>
        <a:tabLst/>
        <a:defRPr sz="1100" b="0" i="0" u="none" strike="noStrike" cap="none" spc="0" baseline="0">
          <a:ln>
            <a:noFill/>
          </a:ln>
          <a:solidFill>
            <a:srgbClr val="8B8C8C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Open Sans"/>
        </a:defRPr>
      </a:lvl5pPr>
      <a:lvl6pPr marL="1691298" marR="0" indent="-103798" algn="l" defTabSz="412750" eaLnBrk="1" latinLnBrk="0" hangingPunct="1">
        <a:lnSpc>
          <a:spcPct val="16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850" b="0" i="0" u="none" strike="noStrike" cap="none" spc="0" baseline="0">
          <a:ln>
            <a:noFill/>
          </a:ln>
          <a:solidFill>
            <a:srgbClr val="8B8C8C"/>
          </a:solidFill>
          <a:uFillTx/>
          <a:latin typeface="+mj-lt"/>
          <a:ea typeface="+mj-ea"/>
          <a:cs typeface="+mj-cs"/>
          <a:sym typeface="Open Sans"/>
        </a:defRPr>
      </a:lvl6pPr>
      <a:lvl7pPr marL="2008798" marR="0" indent="-103798" algn="l" defTabSz="412750" eaLnBrk="1" latinLnBrk="0" hangingPunct="1">
        <a:lnSpc>
          <a:spcPct val="16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850" b="0" i="0" u="none" strike="noStrike" cap="none" spc="0" baseline="0">
          <a:ln>
            <a:noFill/>
          </a:ln>
          <a:solidFill>
            <a:srgbClr val="8B8C8C"/>
          </a:solidFill>
          <a:uFillTx/>
          <a:latin typeface="+mj-lt"/>
          <a:ea typeface="+mj-ea"/>
          <a:cs typeface="+mj-cs"/>
          <a:sym typeface="Open Sans"/>
        </a:defRPr>
      </a:lvl7pPr>
      <a:lvl8pPr marL="2326298" marR="0" indent="-103798" algn="l" defTabSz="412750" eaLnBrk="1" latinLnBrk="0" hangingPunct="1">
        <a:lnSpc>
          <a:spcPct val="16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850" b="0" i="0" u="none" strike="noStrike" cap="none" spc="0" baseline="0">
          <a:ln>
            <a:noFill/>
          </a:ln>
          <a:solidFill>
            <a:srgbClr val="8B8C8C"/>
          </a:solidFill>
          <a:uFillTx/>
          <a:latin typeface="+mj-lt"/>
          <a:ea typeface="+mj-ea"/>
          <a:cs typeface="+mj-cs"/>
          <a:sym typeface="Open Sans"/>
        </a:defRPr>
      </a:lvl8pPr>
      <a:lvl9pPr marL="2643798" marR="0" indent="-103798" algn="l" defTabSz="412750" eaLnBrk="1" latinLnBrk="0" hangingPunct="1">
        <a:lnSpc>
          <a:spcPct val="16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850" b="0" i="0" u="none" strike="noStrike" cap="none" spc="0" baseline="0">
          <a:ln>
            <a:noFill/>
          </a:ln>
          <a:solidFill>
            <a:srgbClr val="8B8C8C"/>
          </a:solidFill>
          <a:uFillTx/>
          <a:latin typeface="+mj-lt"/>
          <a:ea typeface="+mj-ea"/>
          <a:cs typeface="+mj-cs"/>
          <a:sym typeface="Open Sans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pos="2292" userDrawn="1">
          <p15:clr>
            <a:srgbClr val="F26B43"/>
          </p15:clr>
        </p15:guide>
        <p15:guide id="6" pos="26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in/alicia-rotindo-789a01372" TargetMode="Externa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mailto:lmarshall@isaca.org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forms.office.com/r/UKWanz2PUQ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5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linkedin.com/in/alicia-rotindo-789a01372" TargetMode="External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40DC99-E9CD-44D5-BE2F-E5CD91FC4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481" y="2192812"/>
            <a:ext cx="9100038" cy="526469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Women in CMMI Meeting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B7EE586-B742-4DF2-95DA-7172D7F1DC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November 2025</a:t>
            </a:r>
            <a:endParaRPr lang="en-US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E7E2906C-35BB-4804-A4AF-A8947AA38817}"/>
              </a:ext>
            </a:extLst>
          </p:cNvPr>
          <p:cNvSpPr>
            <a:spLocks noGrp="1"/>
          </p:cNvSpPr>
          <p:nvPr/>
        </p:nvSpPr>
        <p:spPr>
          <a:xfrm>
            <a:off x="450850" y="2824792"/>
            <a:ext cx="8450018" cy="8112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err="1">
                <a:ea typeface="+mn-lt"/>
                <a:cs typeface="+mn-lt"/>
              </a:rPr>
              <a:t>EmpowerHER</a:t>
            </a:r>
            <a:r>
              <a:rPr lang="en-US" sz="1800" b="0" dirty="0">
                <a:ea typeface="+mn-lt"/>
                <a:cs typeface="+mn-lt"/>
              </a:rPr>
              <a:t> Future: From Capability to Impact Across Tech &amp; Leadership</a:t>
            </a:r>
            <a:endParaRPr lang="en-US" sz="1800" dirty="0"/>
          </a:p>
          <a:p>
            <a:endParaRPr lang="en-US" dirty="0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538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70895" y="632893"/>
            <a:ext cx="8697106" cy="595035"/>
          </a:xfrm>
        </p:spPr>
        <p:txBody>
          <a:bodyPr/>
          <a:lstStyle/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AFMS CMM/CMMI Journey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971080" y="1371601"/>
            <a:ext cx="8425458" cy="940981"/>
          </a:xfrm>
        </p:spPr>
        <p:txBody>
          <a:bodyPr/>
          <a:lstStyle/>
          <a:p>
            <a:r>
              <a:rPr lang="en-US" dirty="0"/>
              <a:t>11 consecutive CMMI Level 5 ratings from 2001 to 2024.</a:t>
            </a:r>
          </a:p>
          <a:p>
            <a:r>
              <a:rPr lang="en-US" dirty="0"/>
              <a:t>Demonstrates long-term commitment to process and product quality</a:t>
            </a:r>
          </a:p>
          <a:p>
            <a:endParaRPr lang="en-US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7383AEC-CB37-DA14-E6DB-5771DF0F35AB}"/>
              </a:ext>
            </a:extLst>
          </p:cNvPr>
          <p:cNvGraphicFramePr/>
          <p:nvPr/>
        </p:nvGraphicFramePr>
        <p:xfrm>
          <a:off x="2157412" y="2238375"/>
          <a:ext cx="7858126" cy="133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E44022-8168-56D1-05DB-309FD7848AA3}"/>
              </a:ext>
            </a:extLst>
          </p:cNvPr>
          <p:cNvSpPr/>
          <p:nvPr/>
        </p:nvSpPr>
        <p:spPr>
          <a:xfrm>
            <a:off x="2057401" y="2143126"/>
            <a:ext cx="2066925" cy="1190625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587842-7488-7A0B-ACA1-6B52F8C442CF}"/>
              </a:ext>
            </a:extLst>
          </p:cNvPr>
          <p:cNvSpPr/>
          <p:nvPr/>
        </p:nvSpPr>
        <p:spPr>
          <a:xfrm>
            <a:off x="4467225" y="2143125"/>
            <a:ext cx="5734050" cy="1190625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CMMI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2DFCAC-5C8A-55A5-7050-52C4729ED38E}"/>
              </a:ext>
            </a:extLst>
          </p:cNvPr>
          <p:cNvSpPr txBox="1"/>
          <p:nvPr/>
        </p:nvSpPr>
        <p:spPr>
          <a:xfrm>
            <a:off x="6183809" y="3475896"/>
            <a:ext cx="3902398" cy="3493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eaLnBrk="1" hangingPunct="1">
              <a:spcBef>
                <a:spcPts val="300"/>
              </a:spcBef>
              <a:buSzPct val="75000"/>
              <a:defRPr sz="1800" b="1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1pPr>
            <a:lvl2pPr marL="228600" indent="228600" algn="l" eaLnBrk="1" hangingPunct="1">
              <a:spcBef>
                <a:spcPts val="300"/>
              </a:spcBef>
              <a:buSzPct val="65000"/>
              <a:buFont typeface="Arial" panose="020B0604020202020204" pitchFamily="34" charset="0"/>
              <a:buChar char="•"/>
              <a:defRPr sz="1600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2pPr>
            <a:lvl3pPr marL="685800" indent="-228600" algn="l" eaLnBrk="1" hangingPunct="1">
              <a:spcBef>
                <a:spcPts val="300"/>
              </a:spcBef>
              <a:buSzPct val="65000"/>
              <a:buFont typeface="Arial" panose="020B0604020202020204" pitchFamily="34" charset="0"/>
              <a:buChar char="•"/>
              <a:defRPr sz="1400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3pPr>
            <a:lvl4pPr marL="685800" indent="228600" algn="l" eaLnBrk="1" hangingPunct="1">
              <a:spcBef>
                <a:spcPts val="300"/>
              </a:spcBef>
              <a:buSzPct val="65000"/>
              <a:buFont typeface="Arial" panose="020B0604020202020204" pitchFamily="34" charset="0"/>
              <a:buChar char="•"/>
              <a:defRPr sz="1200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4pPr>
            <a:lvl5pPr marL="1143000" indent="-228600" algn="l" eaLnBrk="1" hangingPunct="1">
              <a:spcBef>
                <a:spcPts val="300"/>
              </a:spcBef>
              <a:buSzPct val="75000"/>
              <a:buChar char="•"/>
              <a:defRPr sz="1100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5pPr>
            <a:lvl6pPr marL="1691298" indent="-103798" algn="l" eaLnBrk="1" hangingPunct="1">
              <a:lnSpc>
                <a:spcPct val="160000"/>
              </a:lnSpc>
              <a:spcBef>
                <a:spcPts val="2600"/>
              </a:spcBef>
              <a:buSzPct val="75000"/>
              <a:buChar char="•"/>
              <a:defRPr sz="850">
                <a:solidFill>
                  <a:srgbClr val="8B8C8C"/>
                </a:solidFill>
                <a:latin typeface="+mj-lt"/>
                <a:ea typeface="+mj-ea"/>
                <a:cs typeface="+mj-cs"/>
                <a:sym typeface="Open Sans"/>
              </a:defRPr>
            </a:lvl6pPr>
            <a:lvl7pPr marL="2008798" indent="-103798" algn="l" eaLnBrk="1" hangingPunct="1">
              <a:lnSpc>
                <a:spcPct val="160000"/>
              </a:lnSpc>
              <a:spcBef>
                <a:spcPts val="2600"/>
              </a:spcBef>
              <a:buSzPct val="75000"/>
              <a:buChar char="•"/>
              <a:defRPr sz="850">
                <a:solidFill>
                  <a:srgbClr val="8B8C8C"/>
                </a:solidFill>
                <a:latin typeface="+mj-lt"/>
                <a:ea typeface="+mj-ea"/>
                <a:cs typeface="+mj-cs"/>
                <a:sym typeface="Open Sans"/>
              </a:defRPr>
            </a:lvl7pPr>
            <a:lvl8pPr marL="2326298" indent="-103798" algn="l" eaLnBrk="1" hangingPunct="1">
              <a:lnSpc>
                <a:spcPct val="160000"/>
              </a:lnSpc>
              <a:spcBef>
                <a:spcPts val="2600"/>
              </a:spcBef>
              <a:buSzPct val="75000"/>
              <a:buChar char="•"/>
              <a:defRPr sz="850">
                <a:solidFill>
                  <a:srgbClr val="8B8C8C"/>
                </a:solidFill>
                <a:latin typeface="+mj-lt"/>
                <a:ea typeface="+mj-ea"/>
                <a:cs typeface="+mj-cs"/>
                <a:sym typeface="Open Sans"/>
              </a:defRPr>
            </a:lvl8pPr>
            <a:lvl9pPr marL="2643798" indent="-103798" algn="l" eaLnBrk="1" hangingPunct="1">
              <a:lnSpc>
                <a:spcPct val="160000"/>
              </a:lnSpc>
              <a:spcBef>
                <a:spcPts val="2600"/>
              </a:spcBef>
              <a:buSzPct val="75000"/>
              <a:buChar char="•"/>
              <a:defRPr sz="850">
                <a:solidFill>
                  <a:srgbClr val="8B8C8C"/>
                </a:solidFill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r>
              <a:rPr lang="en-US" sz="1400" dirty="0"/>
              <a:t>3/2001: CMMI v1.0 Level 5</a:t>
            </a:r>
          </a:p>
          <a:p>
            <a:r>
              <a:rPr lang="en-US" sz="1400" dirty="0"/>
              <a:t>3/2003: CMMI v1.1 Level 5</a:t>
            </a:r>
          </a:p>
          <a:p>
            <a:r>
              <a:rPr lang="en-US" sz="1400" dirty="0"/>
              <a:t>3/2004: CMMI v1.1 Level 5</a:t>
            </a:r>
          </a:p>
          <a:p>
            <a:r>
              <a:rPr lang="en-US" sz="1400" dirty="0"/>
              <a:t>4/2006: CMMI v1.1 Level 5</a:t>
            </a:r>
          </a:p>
          <a:p>
            <a:r>
              <a:rPr lang="en-US" sz="1400" dirty="0"/>
              <a:t>5/2008: CMMI v1.2 Level 5</a:t>
            </a:r>
          </a:p>
          <a:p>
            <a:r>
              <a:rPr lang="en-US" sz="1400" dirty="0"/>
              <a:t>5/2011: CMMI v1.2 Level 5</a:t>
            </a:r>
          </a:p>
          <a:p>
            <a:r>
              <a:rPr lang="en-US" sz="1400" dirty="0"/>
              <a:t>5/2014: CMMI v1.3 Level 5 (Benchmark)</a:t>
            </a:r>
          </a:p>
          <a:p>
            <a:r>
              <a:rPr lang="en-US" sz="1400" dirty="0"/>
              <a:t>5/2017: CMMI v1.3 Level 5 (Benchmark)</a:t>
            </a:r>
          </a:p>
          <a:p>
            <a:r>
              <a:rPr lang="en-US" sz="1400" dirty="0"/>
              <a:t>5/2020: CMMI v2.0 Level 5 (Benchmark)</a:t>
            </a:r>
          </a:p>
          <a:p>
            <a:r>
              <a:rPr lang="en-US" sz="1400" dirty="0"/>
              <a:t>3/2023: CMMI v2.0 Level 5 (Sustainment)</a:t>
            </a:r>
          </a:p>
          <a:p>
            <a:r>
              <a:rPr lang="en-US" sz="1400" dirty="0"/>
              <a:t>11/2024: CMMI v3.0 Level 5 (Benchmark)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D87D5-28EA-BB51-30FD-504464673C1C}"/>
              </a:ext>
            </a:extLst>
          </p:cNvPr>
          <p:cNvSpPr txBox="1"/>
          <p:nvPr/>
        </p:nvSpPr>
        <p:spPr>
          <a:xfrm>
            <a:off x="2057400" y="3475896"/>
            <a:ext cx="2909192" cy="1069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eaLnBrk="1" hangingPunct="1">
              <a:spcBef>
                <a:spcPts val="300"/>
              </a:spcBef>
              <a:buSzPct val="75000"/>
              <a:defRPr sz="1400" b="1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28600" indent="228600" algn="l" eaLnBrk="1" hangingPunct="1">
              <a:spcBef>
                <a:spcPts val="300"/>
              </a:spcBef>
              <a:buSzPct val="65000"/>
              <a:buFont typeface="Arial" panose="020B0604020202020204" pitchFamily="34" charset="0"/>
              <a:buChar char="•"/>
              <a:defRPr sz="1600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685800" indent="-228600" algn="l" eaLnBrk="1" hangingPunct="1">
              <a:spcBef>
                <a:spcPts val="300"/>
              </a:spcBef>
              <a:buSzPct val="65000"/>
              <a:buFont typeface="Arial" panose="020B0604020202020204" pitchFamily="34" charset="0"/>
              <a:buChar char="•"/>
              <a:defRPr sz="1400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685800" indent="228600" algn="l" eaLnBrk="1" hangingPunct="1">
              <a:spcBef>
                <a:spcPts val="300"/>
              </a:spcBef>
              <a:buSzPct val="65000"/>
              <a:buFont typeface="Arial" panose="020B0604020202020204" pitchFamily="34" charset="0"/>
              <a:buChar char="•"/>
              <a:defRPr sz="1200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143000" indent="-228600" algn="l" eaLnBrk="1" hangingPunct="1">
              <a:spcBef>
                <a:spcPts val="300"/>
              </a:spcBef>
              <a:buSzPct val="75000"/>
              <a:buChar char="•"/>
              <a:defRPr sz="1100">
                <a:solidFill>
                  <a:srgbClr val="8B8C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  <a:lvl6pPr marL="1691298" indent="-103798" algn="l" eaLnBrk="1" hangingPunct="1">
              <a:lnSpc>
                <a:spcPct val="160000"/>
              </a:lnSpc>
              <a:spcBef>
                <a:spcPts val="2600"/>
              </a:spcBef>
              <a:buSzPct val="75000"/>
              <a:buChar char="•"/>
              <a:defRPr sz="850">
                <a:solidFill>
                  <a:srgbClr val="8B8C8C"/>
                </a:solidFill>
                <a:latin typeface="+mj-lt"/>
                <a:ea typeface="+mj-ea"/>
                <a:cs typeface="+mj-cs"/>
              </a:defRPr>
            </a:lvl6pPr>
            <a:lvl7pPr marL="2008798" indent="-103798" algn="l" eaLnBrk="1" hangingPunct="1">
              <a:lnSpc>
                <a:spcPct val="160000"/>
              </a:lnSpc>
              <a:spcBef>
                <a:spcPts val="2600"/>
              </a:spcBef>
              <a:buSzPct val="75000"/>
              <a:buChar char="•"/>
              <a:defRPr sz="850">
                <a:solidFill>
                  <a:srgbClr val="8B8C8C"/>
                </a:solidFill>
                <a:latin typeface="+mj-lt"/>
                <a:ea typeface="+mj-ea"/>
                <a:cs typeface="+mj-cs"/>
              </a:defRPr>
            </a:lvl7pPr>
            <a:lvl8pPr marL="2326298" indent="-103798" algn="l" eaLnBrk="1" hangingPunct="1">
              <a:lnSpc>
                <a:spcPct val="160000"/>
              </a:lnSpc>
              <a:spcBef>
                <a:spcPts val="2600"/>
              </a:spcBef>
              <a:buSzPct val="75000"/>
              <a:buChar char="•"/>
              <a:defRPr sz="850">
                <a:solidFill>
                  <a:srgbClr val="8B8C8C"/>
                </a:solidFill>
                <a:latin typeface="+mj-lt"/>
                <a:ea typeface="+mj-ea"/>
                <a:cs typeface="+mj-cs"/>
              </a:defRPr>
            </a:lvl8pPr>
            <a:lvl9pPr marL="2643798" indent="-103798" algn="l" eaLnBrk="1" hangingPunct="1">
              <a:lnSpc>
                <a:spcPct val="160000"/>
              </a:lnSpc>
              <a:spcBef>
                <a:spcPts val="2600"/>
              </a:spcBef>
              <a:buSzPct val="75000"/>
              <a:buChar char="•"/>
              <a:defRPr sz="850">
                <a:solidFill>
                  <a:srgbClr val="8B8C8C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/>
              <a:t>1993-1997: CMM v1.1 Levels 2-3</a:t>
            </a:r>
          </a:p>
          <a:p>
            <a:r>
              <a:rPr lang="en-US" sz="1400" dirty="0"/>
              <a:t>12/1999: CMM v1.1 Level 4</a:t>
            </a:r>
          </a:p>
        </p:txBody>
      </p:sp>
    </p:spTree>
    <p:extLst>
      <p:ext uri="{BB962C8B-B14F-4D97-AF65-F5344CB8AC3E}">
        <p14:creationId xmlns:p14="http://schemas.microsoft.com/office/powerpoint/2010/main" val="31190038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70895" y="632893"/>
            <a:ext cx="8697106" cy="595035"/>
          </a:xfrm>
        </p:spPr>
        <p:txBody>
          <a:bodyPr/>
          <a:lstStyle/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Lessons Learned &amp; Takeaways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CMM/CMMI for ASRCF Mission Solutions?</a:t>
            </a:r>
          </a:p>
          <a:p>
            <a:pPr lvl="1"/>
            <a:r>
              <a:rPr lang="en-US" dirty="0"/>
              <a:t>Initially, maintaining a CMM/CMMI for Development ML5 rating was a contractual requirement flowed down to us by our Prime contractor.</a:t>
            </a:r>
          </a:p>
          <a:p>
            <a:pPr lvl="1"/>
            <a:r>
              <a:rPr lang="en-US" dirty="0"/>
              <a:t>Ongoing, CMMI ML1-3 is just what makes sense to repeatedly develop quality products and meet contractual delivery commitments. </a:t>
            </a:r>
          </a:p>
          <a:p>
            <a:pPr lvl="1"/>
            <a:r>
              <a:rPr lang="en-US" dirty="0"/>
              <a:t>Ongoing, CMMI ML4-5 is the true quantitative management &amp; continuous improvement part as tied to our annual operational goals. </a:t>
            </a:r>
          </a:p>
          <a:p>
            <a:endParaRPr lang="en-US" dirty="0"/>
          </a:p>
          <a:p>
            <a:r>
              <a:rPr lang="en-US" dirty="0"/>
              <a:t>What are the keys to success on any roadmap to CMMI L3 or L5?</a:t>
            </a:r>
          </a:p>
          <a:p>
            <a:pPr lvl="1"/>
            <a:r>
              <a:rPr lang="en-US" dirty="0"/>
              <a:t>Senior Leadership team (SLT) buy-in and participation is paramount to success</a:t>
            </a:r>
          </a:p>
          <a:p>
            <a:pPr lvl="1"/>
            <a:r>
              <a:rPr lang="en-US" dirty="0"/>
              <a:t>Must have dedicated resources (people, budget &amp; tools)  for a core implementation group</a:t>
            </a:r>
          </a:p>
          <a:p>
            <a:pPr lvl="1"/>
            <a:r>
              <a:rPr lang="en-US" dirty="0"/>
              <a:t>Training fosters an ingrained culture of Process &amp; Product Quality across engineering teams, project managers and support organizations.</a:t>
            </a:r>
          </a:p>
          <a:p>
            <a:endParaRPr lang="en-US" dirty="0"/>
          </a:p>
          <a:p>
            <a:r>
              <a:rPr lang="en-US" dirty="0"/>
              <a:t>What are the challenges for women when executing a CMMI roadmap?</a:t>
            </a:r>
          </a:p>
          <a:p>
            <a:pPr lvl="1"/>
            <a:r>
              <a:rPr lang="en-US" dirty="0"/>
              <a:t>The same as on any other roadmap. You must have the above mentioned SLT buy-in, resources and an organizational training capability.</a:t>
            </a:r>
          </a:p>
        </p:txBody>
      </p:sp>
    </p:spTree>
    <p:extLst>
      <p:ext uri="{BB962C8B-B14F-4D97-AF65-F5344CB8AC3E}">
        <p14:creationId xmlns:p14="http://schemas.microsoft.com/office/powerpoint/2010/main" val="33457250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8358D43-0EF2-2F48-ABA0-D7F21AD9300B}"/>
              </a:ext>
            </a:extLst>
          </p:cNvPr>
          <p:cNvSpPr txBox="1">
            <a:spLocks/>
          </p:cNvSpPr>
          <p:nvPr/>
        </p:nvSpPr>
        <p:spPr>
          <a:xfrm>
            <a:off x="7271314" y="1422741"/>
            <a:ext cx="3396687" cy="60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Autofit/>
          </a:bodyPr>
          <a:lstStyle>
            <a:lvl1pPr marL="20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lang="en-US" sz="2400" b="0" i="0" u="none" strike="noStrike" cap="none" spc="0" baseline="0" dirty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1pPr>
            <a:lvl2pPr marL="842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2pPr>
            <a:lvl3pPr marL="147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3pPr>
            <a:lvl4pPr marL="2112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4pPr>
            <a:lvl5pPr marL="274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5pPr>
            <a:lvl6pPr marL="338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5287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Alicia Rotindo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200" i="1" dirty="0">
                <a:solidFill>
                  <a:schemeClr val="bg1"/>
                </a:solidFill>
              </a:rPr>
              <a:t>Metrics &amp; Methodology Manager</a:t>
            </a:r>
          </a:p>
        </p:txBody>
      </p:sp>
      <p:sp>
        <p:nvSpPr>
          <p:cNvPr id="15" name="Shape 555"/>
          <p:cNvSpPr txBox="1">
            <a:spLocks/>
          </p:cNvSpPr>
          <p:nvPr/>
        </p:nvSpPr>
        <p:spPr>
          <a:xfrm>
            <a:off x="7271314" y="2212525"/>
            <a:ext cx="3396687" cy="122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rmAutofit lnSpcReduction="10000"/>
          </a:bodyPr>
          <a:lstStyle>
            <a:lvl1pPr marL="20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lang="en-US" sz="2400" b="0" i="0" u="none" strike="noStrike" cap="none" spc="0" baseline="0" dirty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1pPr>
            <a:lvl2pPr marL="842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2pPr>
            <a:lvl3pPr marL="147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3pPr>
            <a:lvl4pPr marL="2112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4pPr>
            <a:lvl5pPr marL="274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5pPr>
            <a:lvl6pPr marL="338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5287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e: </a:t>
            </a:r>
            <a:r>
              <a:rPr lang="en-US" sz="1200" b="1" dirty="0">
                <a:solidFill>
                  <a:schemeClr val="bg1"/>
                </a:solidFill>
              </a:rPr>
              <a:t>arotindo@asrcfederal.com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p: (856) 291-2195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2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  <a:hlinkClick r:id="rId2"/>
              </a:rPr>
              <a:t>LinkedIn</a:t>
            </a:r>
            <a:endParaRPr 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121 </a:t>
            </a:r>
            <a:r>
              <a:rPr lang="en-US" sz="1200" dirty="0" err="1">
                <a:solidFill>
                  <a:schemeClr val="bg1"/>
                </a:solidFill>
              </a:rPr>
              <a:t>Whittendale</a:t>
            </a:r>
            <a:r>
              <a:rPr lang="en-US" sz="1200" dirty="0">
                <a:solidFill>
                  <a:schemeClr val="bg1"/>
                </a:solidFill>
              </a:rPr>
              <a:t> Drive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Moorestown, NJ 08057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539AAE-F2DC-4C7F-895E-F2B58035734F}"/>
              </a:ext>
            </a:extLst>
          </p:cNvPr>
          <p:cNvSpPr txBox="1">
            <a:spLocks/>
          </p:cNvSpPr>
          <p:nvPr/>
        </p:nvSpPr>
        <p:spPr>
          <a:xfrm>
            <a:off x="7271314" y="3831780"/>
            <a:ext cx="3396687" cy="60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Autofit/>
          </a:bodyPr>
          <a:lstStyle>
            <a:lvl1pPr marL="20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lang="en-US" sz="2400" b="0" i="0" u="none" strike="noStrike" cap="none" spc="0" baseline="0" dirty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1pPr>
            <a:lvl2pPr marL="842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2pPr>
            <a:lvl3pPr marL="147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3pPr>
            <a:lvl4pPr marL="2112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4pPr>
            <a:lvl5pPr marL="274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5pPr>
            <a:lvl6pPr marL="338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5287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Patricia Brencher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200" i="1" dirty="0">
                <a:solidFill>
                  <a:schemeClr val="bg1"/>
                </a:solidFill>
              </a:rPr>
              <a:t>Senior Principal Process Analyst</a:t>
            </a:r>
          </a:p>
        </p:txBody>
      </p:sp>
      <p:sp>
        <p:nvSpPr>
          <p:cNvPr id="7" name="Shape 555">
            <a:extLst>
              <a:ext uri="{FF2B5EF4-FFF2-40B4-BE49-F238E27FC236}">
                <a16:creationId xmlns:a16="http://schemas.microsoft.com/office/drawing/2014/main" id="{5635B223-A09E-48F7-9850-BB1443A83F13}"/>
              </a:ext>
            </a:extLst>
          </p:cNvPr>
          <p:cNvSpPr txBox="1">
            <a:spLocks/>
          </p:cNvSpPr>
          <p:nvPr/>
        </p:nvSpPr>
        <p:spPr>
          <a:xfrm>
            <a:off x="7271314" y="4621564"/>
            <a:ext cx="3396687" cy="122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rmAutofit/>
          </a:bodyPr>
          <a:lstStyle>
            <a:lvl1pPr marL="20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lang="en-US" sz="2400" b="0" i="0" u="none" strike="noStrike" cap="none" spc="0" baseline="0" dirty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1pPr>
            <a:lvl2pPr marL="842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2pPr>
            <a:lvl3pPr marL="147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3pPr>
            <a:lvl4pPr marL="2112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4pPr>
            <a:lvl5pPr marL="2747596" marR="0" indent="-207596" algn="l" defTabSz="825500" eaLnBrk="1" latinLnBrk="0" hangingPunct="1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Open Sans"/>
              </a:defRPr>
            </a:lvl5pPr>
            <a:lvl6pPr marL="338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5287596" marR="0" indent="-207596" algn="l" defTabSz="825500" eaLnBrk="1" latinLnBrk="0" hangingPunct="1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e: </a:t>
            </a:r>
            <a:r>
              <a:rPr lang="en-US" sz="1200" b="1" dirty="0">
                <a:solidFill>
                  <a:schemeClr val="bg1"/>
                </a:solidFill>
              </a:rPr>
              <a:t>pbrencher@asrcfederal.com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p: (856) 206-7519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121 </a:t>
            </a:r>
            <a:r>
              <a:rPr lang="en-US" sz="1200" dirty="0" err="1">
                <a:solidFill>
                  <a:schemeClr val="bg1"/>
                </a:solidFill>
              </a:rPr>
              <a:t>Whittendale</a:t>
            </a:r>
            <a:r>
              <a:rPr lang="en-US" sz="1200" dirty="0">
                <a:solidFill>
                  <a:schemeClr val="bg1"/>
                </a:solidFill>
              </a:rPr>
              <a:t> Drive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Moorestown, NJ 08057</a:t>
            </a:r>
          </a:p>
        </p:txBody>
      </p:sp>
    </p:spTree>
    <p:extLst>
      <p:ext uri="{BB962C8B-B14F-4D97-AF65-F5344CB8AC3E}">
        <p14:creationId xmlns:p14="http://schemas.microsoft.com/office/powerpoint/2010/main" val="41837891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70C2-37E3-802D-935E-298550325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1E772F-9C19-A6B6-7378-C47F50DAEE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House-Keeping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49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413D5-4778-29C1-25C4-5EE3F9B04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18A91-BB9F-F3B9-F645-226843AA5B9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0773" y="1887976"/>
            <a:ext cx="11380862" cy="4086697"/>
          </a:xfrm>
          <a:ln>
            <a:solidFill>
              <a:srgbClr val="1CA6E0"/>
            </a:solidFill>
          </a:ln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US" b="1" dirty="0">
                <a:solidFill>
                  <a:srgbClr val="767171"/>
                </a:solidFill>
              </a:rPr>
              <a:t>We</a:t>
            </a: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 heard your feedback last quarter—you wanted more opportunities to connect with other women in the CMMI community, and we’re making it happen!</a:t>
            </a:r>
            <a:endParaRPr lang="en-US" dirty="0">
              <a:solidFill>
                <a:srgbClr val="767171"/>
              </a:solidFill>
            </a:endParaRPr>
          </a:p>
          <a:p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We’re in the final stages of internal alignment before handing this over to IT to set up the group. Our approach will be twofold:</a:t>
            </a:r>
            <a:endParaRPr lang="en-US" dirty="0"/>
          </a:p>
          <a:p>
            <a:pPr marL="285750" indent="-285750">
              <a:buChar char="•"/>
            </a:pP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Internal Team &amp; Advisory Panel UAT:</a:t>
            </a:r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 We’ll conduct user acceptance testing to gather feedback and make refinements before the public rollout.</a:t>
            </a:r>
            <a:endParaRPr lang="en-US" dirty="0"/>
          </a:p>
          <a:p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We anticipate launching at the </a:t>
            </a: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start of Q1</a:t>
            </a:r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. This Community Space will be dedicated exclusively to women in the CMMI community and will serve as a pilot for future groups—such as partners, ATMs, and end-users—with additional sub-groups for specific topics and discussions.</a:t>
            </a:r>
            <a:endParaRPr lang="en-US" dirty="0"/>
          </a:p>
          <a:p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A campaign to introduce our first CMMI Community Space will kick off in the coming weeks. </a:t>
            </a: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Stay tuned—we’re excited to bring this to life!</a:t>
            </a:r>
            <a:endParaRPr lang="en-US" dirty="0"/>
          </a:p>
          <a:p>
            <a:endParaRPr lang="en-US" dirty="0">
              <a:solidFill>
                <a:srgbClr val="767171"/>
              </a:solidFill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2744F2-591A-743B-EAC9-DC8AC0719F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659773" cy="49688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122D6B"/>
                </a:solidFill>
                <a:latin typeface="+mj-lt"/>
                <a:cs typeface="Arial"/>
              </a:rPr>
              <a:t>[NEW] Community Space – Women in CMMI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5F84B-7C06-8632-022F-6B517514D9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0266" y="999556"/>
            <a:ext cx="10659774" cy="49688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767171"/>
                </a:solidFill>
                <a:cs typeface="Arial"/>
              </a:rPr>
              <a:t>Coming Soon!</a:t>
            </a:r>
          </a:p>
        </p:txBody>
      </p:sp>
    </p:spTree>
    <p:extLst>
      <p:ext uri="{BB962C8B-B14F-4D97-AF65-F5344CB8AC3E}">
        <p14:creationId xmlns:p14="http://schemas.microsoft.com/office/powerpoint/2010/main" val="9334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DC216-DFEA-5BC0-CDCB-5FA1E28A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1F91-B8DB-85CF-AC14-988B39EA81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0773" y="1887976"/>
            <a:ext cx="11380862" cy="4086697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 b="1" dirty="0">
                <a:solidFill>
                  <a:srgbClr val="767171"/>
                </a:solidFill>
              </a:rPr>
              <a:t>CMMI</a:t>
            </a: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 is excited to host our annual Conference in Washington, D.C., at The Dupont Circle Hotel—and this year, we’re opening it up to our ATMs and end-user community!</a:t>
            </a:r>
            <a:endParaRPr lang="en-US" dirty="0">
              <a:solidFill>
                <a:srgbClr val="767171"/>
              </a:solidFill>
            </a:endParaRPr>
          </a:p>
          <a:p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Our team is actively preparing the agenda and will share details soon. Expect dynamic sessions featuring:</a:t>
            </a:r>
            <a:endParaRPr lang="en-US" dirty="0"/>
          </a:p>
          <a:p>
            <a:pPr marL="285750" indent="-285750">
              <a:buChar char="•"/>
            </a:pP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Women in CMMI and Government Leadership</a:t>
            </a:r>
            <a:endParaRPr lang="en-US" dirty="0"/>
          </a:p>
          <a:p>
            <a:pPr marL="285750" indent="-285750">
              <a:buChar char="•"/>
            </a:pP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AI and Emerging Technologies</a:t>
            </a:r>
            <a:endParaRPr lang="en-US" dirty="0"/>
          </a:p>
          <a:p>
            <a:pPr marL="285750" indent="-285750">
              <a:buChar char="•"/>
            </a:pP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Crosswalks Between Standards</a:t>
            </a:r>
            <a:endParaRPr lang="en-US" dirty="0"/>
          </a:p>
          <a:p>
            <a:pPr marL="285750" indent="-285750">
              <a:buChar char="•"/>
            </a:pP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Real-World Case Studies from End-Users</a:t>
            </a:r>
            <a:endParaRPr lang="en-US" dirty="0"/>
          </a:p>
          <a:p>
            <a:pPr marL="285750" indent="-285750">
              <a:buChar char="•"/>
            </a:pPr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Choosing the Right Domain for Your Organization</a:t>
            </a:r>
            <a:endParaRPr lang="en-US" dirty="0"/>
          </a:p>
          <a:p>
            <a:r>
              <a:rPr lang="en-US" b="1" dirty="0">
                <a:solidFill>
                  <a:srgbClr val="767171"/>
                </a:solidFill>
                <a:ea typeface="+mn-lt"/>
                <a:cs typeface="+mn-lt"/>
              </a:rPr>
              <a:t>Save the date and mark your calendars—we can’t wait to see you there!</a:t>
            </a:r>
            <a:endParaRPr lang="en-US" dirty="0"/>
          </a:p>
          <a:p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 If you have any questions, please reach out to </a:t>
            </a:r>
            <a:r>
              <a:rPr lang="en-US" b="1" dirty="0">
                <a:solidFill>
                  <a:srgbClr val="767171"/>
                </a:solidFill>
                <a:ea typeface="+mn-lt"/>
                <a:cs typeface="+mn-lt"/>
                <a:hlinkClick r:id="rId2"/>
              </a:rPr>
              <a:t>lmarshall@isaca.org</a:t>
            </a:r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.</a:t>
            </a:r>
            <a:endParaRPr lang="en-US">
              <a:cs typeface="Arial" panose="020B0604020202020204"/>
            </a:endParaRPr>
          </a:p>
          <a:p>
            <a:endParaRPr lang="en-US" dirty="0">
              <a:solidFill>
                <a:srgbClr val="767171"/>
              </a:solidFill>
              <a:cs typeface="Arial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endParaRPr lang="en-US" dirty="0">
              <a:solidFill>
                <a:srgbClr val="767171"/>
              </a:solidFill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D9B503-5088-0D6F-98C9-170B110B2C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659773" cy="49688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122D6B"/>
                </a:solidFill>
                <a:latin typeface="+mj-lt"/>
                <a:cs typeface="Arial"/>
              </a:rPr>
              <a:t>Capability Creates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773DC-9FAC-5F07-CB9E-BA1761EC67C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0266" y="999556"/>
            <a:ext cx="10659774" cy="49688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767171"/>
                </a:solidFill>
                <a:cs typeface="Arial"/>
              </a:rPr>
              <a:t>June 23-24, 2026</a:t>
            </a:r>
            <a:endParaRPr lang="en-US" dirty="0">
              <a:solidFill>
                <a:srgbClr val="767171"/>
              </a:solidFill>
            </a:endParaRP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19C2BD8-C3A2-69C1-2CA9-60AB983A9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030" y="3161446"/>
            <a:ext cx="4333632" cy="155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244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6DB05-110D-F990-DABC-98EEA56D4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BD885-F258-4159-5731-AEFAA85CFC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0773" y="1887976"/>
            <a:ext cx="11380862" cy="4086697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dirty="0">
                <a:solidFill>
                  <a:srgbClr val="767171"/>
                </a:solidFill>
              </a:rPr>
              <a:t>Please</a:t>
            </a:r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rgbClr val="767171"/>
                </a:solidFill>
                <a:ea typeface="+mn-lt"/>
                <a:cs typeface="+mn-lt"/>
                <a:hlinkClick r:id="rId2"/>
              </a:rPr>
              <a:t>complete the survey </a:t>
            </a:r>
            <a:r>
              <a:rPr lang="en-US" dirty="0">
                <a:solidFill>
                  <a:srgbClr val="767171"/>
                </a:solidFill>
                <a:ea typeface="+mn-lt"/>
                <a:cs typeface="+mn-lt"/>
              </a:rPr>
              <a:t>within the next few days - your feedback is invaluable in shaping next year’s Women in CMMI meetings!</a:t>
            </a:r>
            <a:endParaRPr lang="en-US" dirty="0">
              <a:solidFill>
                <a:srgbClr val="767171"/>
              </a:solidFill>
              <a:cs typeface="Arial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endParaRPr lang="en-US" dirty="0">
              <a:solidFill>
                <a:srgbClr val="767171"/>
              </a:solidFill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D83F2D-DF55-784F-CEFA-9ADEFB2332D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659773" cy="49688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122D6B"/>
                </a:solidFill>
                <a:latin typeface="+mj-lt"/>
                <a:cs typeface="Arial"/>
              </a:rPr>
              <a:t>End of Year Survey: Women in CMMI</a:t>
            </a:r>
            <a:endParaRPr lang="en-US" dirty="0">
              <a:solidFill>
                <a:srgbClr val="122D6B"/>
              </a:solidFill>
              <a:latin typeface="+mj-lt"/>
            </a:endParaRPr>
          </a:p>
        </p:txBody>
      </p:sp>
      <p:pic>
        <p:nvPicPr>
          <p:cNvPr id="8" name="Picture 7" descr="A group of women standing together&#10;&#10;AI-generated content may be incorrect.">
            <a:extLst>
              <a:ext uri="{FF2B5EF4-FFF2-40B4-BE49-F238E27FC236}">
                <a16:creationId xmlns:a16="http://schemas.microsoft.com/office/drawing/2014/main" id="{44274F58-BE1E-06C9-2FDA-4173A2014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167" y="2954903"/>
            <a:ext cx="4352925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898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37E2D-DBC5-9A0D-014E-C77B8FC3B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81827A-7B54-ABB5-0DA5-F7AAC1B255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solidFill>
                  <a:srgbClr val="122D6B"/>
                </a:solidFill>
                <a:cs typeface="Arial"/>
              </a:rPr>
              <a:t>Open Q&amp;A Session</a:t>
            </a:r>
            <a:endParaRPr lang="en-US" dirty="0">
              <a:solidFill>
                <a:srgbClr val="122D6B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82FC4-C4B1-F154-97D2-436CF6FA5F0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1464" y="1563345"/>
            <a:ext cx="6355227" cy="2181069"/>
          </a:xfrm>
          <a:ln>
            <a:solidFill>
              <a:srgbClr val="FFB431"/>
            </a:solidFill>
          </a:ln>
        </p:spPr>
        <p:txBody>
          <a:bodyPr lIns="91440" tIns="45720" rIns="91440" bIns="45720" anchor="t"/>
          <a:lstStyle/>
          <a:p>
            <a:pPr algn="ctr"/>
            <a:r>
              <a:rPr lang="en-US" sz="2800" dirty="0">
                <a:solidFill>
                  <a:srgbClr val="767171"/>
                </a:solidFill>
                <a:cs typeface="Arial"/>
              </a:rPr>
              <a:t>This is an opportunity to ask questions to our speakers, Advisory Panel, or CMMI via unmuting or chat. This is a way to seek advice, and discuss relevant topics.</a:t>
            </a:r>
            <a:endParaRPr lang="en-US" sz="2800" i="1">
              <a:solidFill>
                <a:srgbClr val="1CA6E0"/>
              </a:solidFill>
              <a:ea typeface="+mn-lt"/>
              <a:cs typeface="+mn-lt"/>
            </a:endParaRPr>
          </a:p>
          <a:p>
            <a:endParaRPr lang="en-US" sz="3200" i="1" dirty="0">
              <a:solidFill>
                <a:srgbClr val="1CA6E0"/>
              </a:solidFill>
              <a:cs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88417-5D9B-CE37-C727-C6C6F7CB597C}"/>
              </a:ext>
            </a:extLst>
          </p:cNvPr>
          <p:cNvSpPr txBox="1"/>
          <p:nvPr/>
        </p:nvSpPr>
        <p:spPr>
          <a:xfrm>
            <a:off x="440418" y="4307964"/>
            <a:ext cx="1131517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i="1" u="none" strike="noStrike" baseline="0" dirty="0">
                <a:solidFill>
                  <a:srgbClr val="1CA6E0"/>
                </a:solidFill>
                <a:latin typeface="Arial"/>
                <a:ea typeface="Arial"/>
                <a:cs typeface="Arial"/>
              </a:rPr>
              <a:t>Reminder:</a:t>
            </a:r>
            <a:r>
              <a:rPr lang="en-US" b="0" i="1" u="none" strike="noStrike" baseline="0" dirty="0">
                <a:solidFill>
                  <a:srgbClr val="1CA6E0"/>
                </a:solidFill>
                <a:latin typeface="Arial"/>
                <a:ea typeface="Arial"/>
                <a:cs typeface="Arial"/>
              </a:rPr>
              <a:t> This session is a safe, confidential space and will not be recorded. You're welcome to share only if you feel comfortable. Please be respectful of others and their </a:t>
            </a:r>
            <a:r>
              <a:rPr lang="en-US" i="1" dirty="0">
                <a:solidFill>
                  <a:srgbClr val="1CA6E0"/>
                </a:solidFill>
                <a:latin typeface="Arial"/>
                <a:ea typeface="Arial"/>
                <a:cs typeface="Arial"/>
              </a:rPr>
              <a:t>perspectives - </a:t>
            </a:r>
            <a:r>
              <a:rPr lang="en-US" b="1" i="1" dirty="0">
                <a:solidFill>
                  <a:srgbClr val="1CA6E0"/>
                </a:solidFill>
                <a:latin typeface="Arial"/>
                <a:ea typeface="Arial"/>
                <a:cs typeface="Arial"/>
              </a:rPr>
              <a:t>every</a:t>
            </a:r>
            <a:r>
              <a:rPr lang="en-US" b="1" i="1" u="none" strike="noStrike" baseline="0" dirty="0">
                <a:solidFill>
                  <a:srgbClr val="1CA6E0"/>
                </a:solidFill>
                <a:latin typeface="Arial"/>
                <a:ea typeface="Arial"/>
                <a:cs typeface="Arial"/>
              </a:rPr>
              <a:t> voice matters.</a:t>
            </a:r>
            <a:endParaRPr lang="en-US" b="1" dirty="0">
              <a:cs typeface="Arial" panose="020B0604020202020204"/>
            </a:endParaRPr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530B7-39BE-C88B-7264-BF9DD44D4959}"/>
              </a:ext>
            </a:extLst>
          </p:cNvPr>
          <p:cNvSpPr txBox="1"/>
          <p:nvPr/>
        </p:nvSpPr>
        <p:spPr>
          <a:xfrm>
            <a:off x="435334" y="5110246"/>
            <a:ext cx="11321331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i="1" u="none" strike="noStrike" baseline="0" dirty="0">
                <a:solidFill>
                  <a:srgbClr val="6AB745"/>
                </a:solidFill>
                <a:latin typeface="Arial"/>
                <a:ea typeface="Arial"/>
                <a:cs typeface="Arial"/>
              </a:rPr>
              <a:t>As always, please don't hesitate to reach out after the meeting (lmarshall@isaca.org).</a:t>
            </a:r>
            <a:endParaRPr lang="en-US" sz="1600" dirty="0">
              <a:solidFill>
                <a:srgbClr val="6AB745"/>
              </a:solidFill>
              <a:cs typeface="Arial" panose="020B0604020202020204"/>
            </a:endParaRPr>
          </a:p>
          <a:p>
            <a:pPr algn="ctr"/>
            <a:endParaRPr lang="en-US" dirty="0"/>
          </a:p>
        </p:txBody>
      </p:sp>
      <p:pic>
        <p:nvPicPr>
          <p:cNvPr id="11" name="Picture 10" descr="A group of women standing together&#10;&#10;AI-generated content may be incorrect.">
            <a:extLst>
              <a:ext uri="{FF2B5EF4-FFF2-40B4-BE49-F238E27FC236}">
                <a16:creationId xmlns:a16="http://schemas.microsoft.com/office/drawing/2014/main" id="{F243CBDB-1C7D-58AA-C6ED-C74A4608C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539" y="1160952"/>
            <a:ext cx="4742229" cy="281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845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women standing in front of a door&#10;&#10;AI-generated content may be incorrect.">
            <a:extLst>
              <a:ext uri="{FF2B5EF4-FFF2-40B4-BE49-F238E27FC236}">
                <a16:creationId xmlns:a16="http://schemas.microsoft.com/office/drawing/2014/main" id="{1E0B7353-51F8-8AB6-C023-1B0A896A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923" y="3048001"/>
            <a:ext cx="4396154" cy="3302000"/>
          </a:xfrm>
          <a:prstGeom prst="rect">
            <a:avLst/>
          </a:prstGeom>
        </p:spPr>
      </p:pic>
      <p:pic>
        <p:nvPicPr>
          <p:cNvPr id="5" name="Picture 4" descr="A screenshot of a video call&#10;&#10;AI-generated content may be incorrect.">
            <a:extLst>
              <a:ext uri="{FF2B5EF4-FFF2-40B4-BE49-F238E27FC236}">
                <a16:creationId xmlns:a16="http://schemas.microsoft.com/office/drawing/2014/main" id="{673A66D9-9ECB-A04E-2E12-0255BB2DB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062" y="898771"/>
            <a:ext cx="5188721" cy="3301999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711F405-27F4-75B7-52BF-B06927155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371" y="1016000"/>
            <a:ext cx="5179645" cy="3184769"/>
          </a:xfrm>
          <a:prstGeom prst="rect">
            <a:avLst/>
          </a:prstGeom>
        </p:spPr>
      </p:pic>
      <p:pic>
        <p:nvPicPr>
          <p:cNvPr id="6" name="Picture 5" descr="A group of women in matching pink shirts posing for a photo&#10;&#10;AI-generated content may be incorrect.">
            <a:extLst>
              <a:ext uri="{FF2B5EF4-FFF2-40B4-BE49-F238E27FC236}">
                <a16:creationId xmlns:a16="http://schemas.microsoft.com/office/drawing/2014/main" id="{09AF7AC3-74C0-8E10-5B65-C834205CD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155" y="2305540"/>
            <a:ext cx="4391689" cy="3302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106BA8-CD1E-B272-86D6-AA2B707F1F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61574" y="174813"/>
            <a:ext cx="10149488" cy="545735"/>
          </a:xfrm>
        </p:spPr>
        <p:txBody>
          <a:bodyPr lIns="91440" tIns="45720" rIns="91440" bIns="45720" anchor="t"/>
          <a:lstStyle/>
          <a:p>
            <a:pPr algn="ctr"/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Thank you for being part of Women in CMMI this year—we appreciate your engagement and look forward to seeing you next year!</a:t>
            </a:r>
            <a:endParaRPr lang="en-US" sz="1800">
              <a:solidFill>
                <a:schemeClr val="tx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7805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8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D8F9C-6EE2-EC34-641E-9B28AD43CA2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0773" y="1887976"/>
            <a:ext cx="11380862" cy="4086697"/>
          </a:xfrm>
        </p:spPr>
        <p:txBody>
          <a:bodyPr lIns="91440" tIns="45720" rIns="91440" bIns="4572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767171"/>
                </a:solidFill>
              </a:rPr>
              <a:t>Introduction</a:t>
            </a: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767171"/>
                </a:solidFill>
              </a:rPr>
              <a:t>Speaker: Gabriela Da Cunha Arnold: IBM</a:t>
            </a:r>
            <a:endParaRPr lang="en-US" dirty="0">
              <a:solidFill>
                <a:srgbClr val="767171"/>
              </a:solidFill>
              <a:cs typeface="Arial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767171"/>
                </a:solidFill>
                <a:cs typeface="Arial"/>
              </a:rPr>
              <a:t>Speakers: Alicia </a:t>
            </a:r>
            <a:r>
              <a:rPr lang="en-US" dirty="0" err="1">
                <a:solidFill>
                  <a:srgbClr val="767171"/>
                </a:solidFill>
                <a:cs typeface="Arial"/>
              </a:rPr>
              <a:t>Rotindo</a:t>
            </a:r>
            <a:r>
              <a:rPr lang="en-US" dirty="0">
                <a:solidFill>
                  <a:srgbClr val="767171"/>
                </a:solidFill>
                <a:cs typeface="Arial"/>
              </a:rPr>
              <a:t> and Patricia </a:t>
            </a:r>
            <a:r>
              <a:rPr lang="en-US" dirty="0" err="1">
                <a:solidFill>
                  <a:srgbClr val="767171"/>
                </a:solidFill>
                <a:cs typeface="Arial"/>
              </a:rPr>
              <a:t>Brencher</a:t>
            </a:r>
            <a:r>
              <a:rPr lang="en-US" dirty="0">
                <a:solidFill>
                  <a:srgbClr val="767171"/>
                </a:solidFill>
                <a:cs typeface="Arial"/>
              </a:rPr>
              <a:t>: ASRC Federal</a:t>
            </a:r>
            <a:endParaRPr lang="en-US" sz="2200" dirty="0">
              <a:solidFill>
                <a:srgbClr val="767171"/>
              </a:solidFill>
              <a:cs typeface="Arial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767171"/>
                </a:solidFill>
                <a:cs typeface="Arial"/>
              </a:rPr>
              <a:t>House-Keeping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767171"/>
                </a:solidFill>
                <a:cs typeface="Arial"/>
              </a:rPr>
              <a:t>Women in CMMI – Community Space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767171"/>
                </a:solidFill>
                <a:cs typeface="Arial"/>
              </a:rPr>
              <a:t>Capability Creates 2026 – Save the Date!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767171"/>
                </a:solidFill>
                <a:cs typeface="Arial"/>
              </a:rPr>
              <a:t>Short Survey</a:t>
            </a:r>
            <a:endParaRPr lang="en-US" sz="2200" dirty="0">
              <a:solidFill>
                <a:srgbClr val="767171"/>
              </a:solidFill>
              <a:cs typeface="Arial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767171"/>
                </a:solidFill>
              </a:rPr>
              <a:t>Open Q&amp;A Session</a:t>
            </a:r>
            <a:endParaRPr lang="en-US" dirty="0">
              <a:solidFill>
                <a:srgbClr val="767171"/>
              </a:solidFill>
              <a:cs typeface="Arial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767171"/>
                </a:solidFill>
                <a:cs typeface="Arial"/>
              </a:rPr>
              <a:t>Thank you!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119588-113D-D6E6-EECC-6E2C76F061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0267" y="497198"/>
            <a:ext cx="10659773" cy="496888"/>
          </a:xfrm>
        </p:spPr>
        <p:txBody>
          <a:bodyPr lIns="91440" tIns="45720" rIns="91440" bIns="45720">
            <a:normAutofit/>
          </a:bodyPr>
          <a:lstStyle/>
          <a:p>
            <a:r>
              <a:rPr lang="en-US" dirty="0">
                <a:solidFill>
                  <a:srgbClr val="122D6B"/>
                </a:solidFill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422E9-5B7C-B1E1-7ABD-97DE0E07038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0266" y="999556"/>
            <a:ext cx="10659774" cy="49688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767171"/>
                </a:solidFill>
              </a:rPr>
              <a:t>November 2025 Meeting</a:t>
            </a:r>
          </a:p>
        </p:txBody>
      </p:sp>
    </p:spTree>
    <p:extLst>
      <p:ext uri="{BB962C8B-B14F-4D97-AF65-F5344CB8AC3E}">
        <p14:creationId xmlns:p14="http://schemas.microsoft.com/office/powerpoint/2010/main" val="397208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C44D-19DF-E859-6CD2-35B915497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D316DA-299A-2BE3-5A3E-C6F9A38B35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019" y="1294043"/>
            <a:ext cx="11522807" cy="1962545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Arial" panose="020B0604020202020204"/>
              </a:rPr>
              <a:t>Gabriela Da Cunha Arnold: IBM</a:t>
            </a:r>
            <a:endParaRPr lang="en-US" b="0" dirty="0">
              <a:solidFill>
                <a:srgbClr val="CC0066"/>
              </a:solidFill>
              <a:cs typeface="Arial" panose="020B0604020202020204"/>
            </a:endParaRPr>
          </a:p>
          <a:p>
            <a:r>
              <a:rPr lang="en-US" sz="2800" b="0" dirty="0">
                <a:cs typeface="Arial" panose="020B0604020202020204"/>
              </a:rPr>
              <a:t>Speaker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56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9167213" y="3238500"/>
            <a:ext cx="3024786" cy="3657844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</a:rPr>
              <a:t>Educational Qualifications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2">
                    <a:lumMod val="75000"/>
                  </a:schemeClr>
                </a:solidFill>
              </a:rPr>
              <a:t>MSc Business Management– Innovation Strategies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2">
                    <a:lumMod val="75000"/>
                  </a:schemeClr>
                </a:solidFill>
              </a:rPr>
              <a:t>BSc Systems Engineering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2">
                    <a:lumMod val="75000"/>
                  </a:schemeClr>
                </a:solidFill>
              </a:rPr>
              <a:t>CMMI Certified High Maturity Lead Appraiser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2">
                    <a:lumMod val="75000"/>
                  </a:schemeClr>
                </a:solidFill>
              </a:rPr>
              <a:t>Six Sigma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2">
                    <a:lumMod val="75000"/>
                  </a:schemeClr>
                </a:solidFill>
              </a:rPr>
              <a:t>PMP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2">
                    <a:lumMod val="75000"/>
                  </a:schemeClr>
                </a:solidFill>
              </a:rPr>
              <a:t>Scrum Master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>
          <a:xfrm>
            <a:off x="9144000" y="0"/>
            <a:ext cx="3048001" cy="3238500"/>
          </a:xfrm>
        </p:spPr>
        <p:txBody>
          <a:bodyPr/>
          <a:lstStyle/>
          <a:p>
            <a:endParaRPr lang="en-US" sz="1800" b="1" dirty="0">
              <a:solidFill>
                <a:schemeClr val="accent1"/>
              </a:solidFill>
            </a:endParaRPr>
          </a:p>
          <a:p>
            <a:r>
              <a:rPr lang="en-US" sz="2000" b="1" dirty="0">
                <a:solidFill>
                  <a:schemeClr val="accent1"/>
                </a:solidFill>
              </a:rPr>
              <a:t>Areas of interest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Delivery Excellence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Leadership behaviors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Gen AI/Agentic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Complex Programs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Global Teams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3009900" y="-8252"/>
            <a:ext cx="3048000" cy="3426620"/>
          </a:xfrm>
        </p:spPr>
        <p:txBody>
          <a:bodyPr/>
          <a:lstStyle/>
          <a:p>
            <a:r>
              <a:rPr lang="en-US" sz="3200" b="1" dirty="0">
                <a:solidFill>
                  <a:schemeClr val="accent1"/>
                </a:solidFill>
              </a:rPr>
              <a:t>26+ 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Years Experience</a:t>
            </a:r>
          </a:p>
          <a:p>
            <a:endParaRPr lang="en-US" sz="1500" b="1" dirty="0">
              <a:solidFill>
                <a:schemeClr val="accent1"/>
              </a:solidFill>
            </a:endParaRPr>
          </a:p>
          <a:p>
            <a:pPr marL="285739" indent="-285739">
              <a:buFontTx/>
              <a:buChar char="-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IBM (Mexico / Ireland) – 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     12 yrs</a:t>
            </a:r>
          </a:p>
          <a:p>
            <a:pPr marL="285739" indent="-285739">
              <a:buFontTx/>
              <a:buChar char="-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European Software Institute (Spain) – 13 yrs</a:t>
            </a:r>
          </a:p>
          <a:p>
            <a:pPr marL="285739" indent="-285739">
              <a:buFontTx/>
              <a:buChar char="-"/>
            </a:pP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Unisinos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University  (Brazil) </a:t>
            </a:r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– 5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yrs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096000" y="3429000"/>
            <a:ext cx="0" cy="3048000"/>
          </a:xfrm>
          <a:prstGeom prst="line">
            <a:avLst/>
          </a:prstGeom>
          <a:ln w="31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0" y="190500"/>
            <a:ext cx="0" cy="3048000"/>
          </a:xfrm>
          <a:prstGeom prst="line">
            <a:avLst/>
          </a:prstGeom>
          <a:ln w="31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144000" y="190500"/>
            <a:ext cx="0" cy="3048000"/>
          </a:xfrm>
          <a:prstGeom prst="line">
            <a:avLst/>
          </a:prstGeom>
          <a:ln w="31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3"/>
          <p:cNvSpPr txBox="1">
            <a:spLocks/>
          </p:cNvSpPr>
          <p:nvPr/>
        </p:nvSpPr>
        <p:spPr>
          <a:xfrm>
            <a:off x="3238500" y="6583680"/>
            <a:ext cx="1903680" cy="18254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685800" rtl="0" eaLnBrk="1" latinLnBrk="0" hangingPunct="1">
              <a:defRPr sz="500" kern="1200">
                <a:solidFill>
                  <a:schemeClr val="bg2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71477">
              <a:defRPr/>
            </a:pPr>
            <a:r>
              <a:rPr lang="en-US" sz="666" dirty="0">
                <a:solidFill>
                  <a:srgbClr val="FFFFFF">
                    <a:alpha val="60000"/>
                  </a:srgbClr>
                </a:solidFill>
                <a:latin typeface="IBM Plex Sans" charset="0"/>
                <a:ea typeface="IBM Plex Sans" charset="0"/>
                <a:cs typeface="IBM Plex Sans" charset="0"/>
              </a:rPr>
              <a:t>IBM Services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6E9D02FC-DE6E-2A45-B70E-7EDDC4B6F3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700" y="220980"/>
            <a:ext cx="2019300" cy="960120"/>
          </a:xfrm>
        </p:spPr>
        <p:txBody>
          <a:bodyPr/>
          <a:lstStyle/>
          <a:p>
            <a:r>
              <a:rPr lang="en-US" sz="2667" b="1" dirty="0"/>
              <a:t>Snapshot of my Profile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9144000" y="3429000"/>
            <a:ext cx="0" cy="3048000"/>
          </a:xfrm>
          <a:prstGeom prst="line">
            <a:avLst/>
          </a:prstGeom>
          <a:ln w="31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smiling at camera&#10;&#10;AI-generated content may be incorrect.">
            <a:extLst>
              <a:ext uri="{FF2B5EF4-FFF2-40B4-BE49-F238E27FC236}">
                <a16:creationId xmlns:a16="http://schemas.microsoft.com/office/drawing/2014/main" id="{AD6FF259-51AC-9EFA-01BC-B66F98144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17" y="1540426"/>
            <a:ext cx="2128865" cy="188857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3024786" y="3281966"/>
            <a:ext cx="3071214" cy="3614378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</a:rPr>
              <a:t>Key Skills &amp; Competencies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Transformation Consultancy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Program &amp; Project Management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Quality and Process Engineering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Client Centricity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People Management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Leadership &amp; Coaching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C188257-3F98-8750-C093-0DD1C520DA8F}"/>
              </a:ext>
            </a:extLst>
          </p:cNvPr>
          <p:cNvSpPr txBox="1">
            <a:spLocks/>
          </p:cNvSpPr>
          <p:nvPr/>
        </p:nvSpPr>
        <p:spPr>
          <a:xfrm>
            <a:off x="6043130" y="0"/>
            <a:ext cx="3176954" cy="6896344"/>
          </a:xfrm>
          <a:prstGeom prst="rect">
            <a:avLst/>
          </a:prstGeom>
          <a:solidFill>
            <a:schemeClr val="tx1"/>
          </a:solidFill>
        </p:spPr>
        <p:txBody>
          <a:bodyPr vert="horz" lIns="228600" tIns="228600" rIns="228600" bIns="0" rtlCol="0" anchor="t">
            <a:noAutofit/>
          </a:bodyPr>
          <a:lstStyle>
            <a:lvl1pPr marL="0" indent="0" algn="l" defTabSz="914363" rtl="0" eaLnBrk="1" latinLnBrk="0" hangingPunct="1">
              <a:lnSpc>
                <a:spcPct val="105000"/>
              </a:lnSpc>
              <a:spcBef>
                <a:spcPts val="500"/>
              </a:spcBef>
              <a:buFontTx/>
              <a:buNone/>
              <a:tabLst/>
              <a:defRPr lang="en-US" sz="1667" b="0" i="0" kern="1200" dirty="0" smtClean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  <a:lvl2pPr marL="190492" indent="-190492" algn="l" defTabSz="914363" rtl="0" eaLnBrk="1" latinLnBrk="0" hangingPunct="1">
              <a:lnSpc>
                <a:spcPct val="105000"/>
              </a:lnSpc>
              <a:spcBef>
                <a:spcPts val="500"/>
              </a:spcBef>
              <a:buFont typeface="LucidaGrande" charset="0"/>
              <a:buChar char="-"/>
              <a:defRPr lang="en-US" sz="1667" b="0" i="0" kern="1200" dirty="0" smtClean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defRPr>
            </a:lvl2pPr>
            <a:lvl3pPr marL="380985" indent="-190492" algn="l" defTabSz="914363" rtl="0" eaLnBrk="1" latinLnBrk="0" hangingPunct="1">
              <a:lnSpc>
                <a:spcPct val="10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67" b="0" i="0" kern="1200" dirty="0" smtClean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defRPr>
            </a:lvl3pPr>
            <a:lvl4pPr marL="571477" indent="-190492" algn="l" defTabSz="914363" rtl="0" eaLnBrk="1" latinLnBrk="0" hangingPunct="1">
              <a:lnSpc>
                <a:spcPct val="105000"/>
              </a:lnSpc>
              <a:spcBef>
                <a:spcPts val="500"/>
              </a:spcBef>
              <a:buFont typeface=".AppleSystemUIFont" charset="-120"/>
              <a:buChar char="–"/>
              <a:defRPr lang="en-US" sz="1667" b="0" i="0" kern="1200" dirty="0" smtClean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defRPr>
            </a:lvl4pPr>
            <a:lvl5pPr marL="761970" indent="-190492" algn="l" defTabSz="914363" rtl="0" eaLnBrk="1" latinLnBrk="0" hangingPunct="1">
              <a:lnSpc>
                <a:spcPct val="10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67" b="0" i="0" kern="1200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z="2000" b="1" dirty="0">
              <a:solidFill>
                <a:schemeClr val="accent1"/>
              </a:solidFill>
            </a:endParaRPr>
          </a:p>
          <a:p>
            <a:r>
              <a:rPr lang="en-IE" sz="2000" b="1" dirty="0">
                <a:solidFill>
                  <a:schemeClr val="accent1"/>
                </a:solidFill>
              </a:rPr>
              <a:t>CMMI Journey</a:t>
            </a:r>
          </a:p>
          <a:p>
            <a:endParaRPr lang="en-IE" sz="1333" dirty="0">
              <a:solidFill>
                <a:schemeClr val="tx2">
                  <a:lumMod val="75000"/>
                </a:schemeClr>
              </a:solidFill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2">
                    <a:lumMod val="75000"/>
                  </a:schemeClr>
                </a:solidFill>
              </a:rPr>
              <a:t>Consultant from 1995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2">
                    <a:lumMod val="75000"/>
                  </a:schemeClr>
                </a:solidFill>
              </a:rPr>
              <a:t>Lead Appraiser in 2005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2">
                    <a:lumMod val="75000"/>
                  </a:schemeClr>
                </a:solidFill>
              </a:rPr>
              <a:t>HM Lead Appraiser in 2008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2">
                    <a:lumMod val="75000"/>
                  </a:schemeClr>
                </a:solidFill>
              </a:rPr>
              <a:t>Services / Acquisition in 2008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2">
                    <a:lumMod val="75000"/>
                  </a:schemeClr>
                </a:solidFill>
              </a:rPr>
              <a:t>IBM BPOC since 2013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2">
                    <a:lumMod val="75000"/>
                  </a:schemeClr>
                </a:solidFill>
              </a:rPr>
              <a:t>PAB Member 2020/2021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2">
                    <a:lumMod val="75000"/>
                  </a:schemeClr>
                </a:solidFill>
              </a:rPr>
              <a:t>PAG Member 2024/2025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tx2">
                    <a:lumMod val="75000"/>
                  </a:schemeClr>
                </a:solidFill>
              </a:rPr>
              <a:t>Data &amp; Security in 2025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en-IE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endParaRPr lang="en-IE" sz="1400" dirty="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000" b="1" dirty="0">
                <a:solidFill>
                  <a:srgbClr val="6EA6FF"/>
                </a:solidFill>
                <a:latin typeface="Arial" panose="020B0604020202020204"/>
                <a:ea typeface="+mn-ea"/>
                <a:cs typeface="+mn-cs"/>
              </a:rPr>
              <a:t>Models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F3F3F3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39" marR="0" lvl="0" indent="-2857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F3F3F3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PSP/TSP</a:t>
            </a:r>
          </a:p>
          <a:p>
            <a:pPr marL="285739" marR="0" lvl="0" indent="-2857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F3F3F3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CMM</a:t>
            </a:r>
            <a:endParaRPr lang="en-IE" sz="1400" dirty="0">
              <a:solidFill>
                <a:srgbClr val="F3F3F3">
                  <a:lumMod val="75000"/>
                </a:srgbClr>
              </a:solidFill>
              <a:latin typeface="Arial" panose="020B0604020202020204"/>
              <a:ea typeface="+mn-ea"/>
              <a:cs typeface="+mn-cs"/>
            </a:endParaRPr>
          </a:p>
          <a:p>
            <a:pPr marL="285739" marR="0" lvl="0" indent="-2857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F3F3F3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CMMI</a:t>
            </a:r>
          </a:p>
          <a:p>
            <a:pPr marL="285739" marR="0" lvl="0" indent="-2857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F3F3F3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39" marR="0" lvl="0" indent="-2857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F3F3F3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srgbClr val="6EA6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endParaRPr lang="en-IE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5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D03B2-BC0E-D856-6145-D173A5735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74337-347A-0830-AA9E-03CF17A9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92" y="208668"/>
            <a:ext cx="5718260" cy="993860"/>
          </a:xfrm>
        </p:spPr>
        <p:txBody>
          <a:bodyPr lIns="0" tIns="0" rIns="0" bIns="0" anchor="t">
            <a:noAutofit/>
          </a:bodyPr>
          <a:lstStyle/>
          <a:p>
            <a:r>
              <a:rPr lang="en-US" sz="3599" b="1" kern="1200" noProof="0" dirty="0">
                <a:solidFill>
                  <a:srgbClr val="F1C21B"/>
                </a:solidFill>
                <a:ea typeface="+mn-ea"/>
                <a:cs typeface="+mn-cs"/>
              </a:rPr>
              <a:t>Challenges &amp; Reflection</a:t>
            </a:r>
            <a:endParaRPr lang="en-US" sz="2200" b="1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2CD661-C846-739F-A14B-76B04106D74F}"/>
              </a:ext>
            </a:extLst>
          </p:cNvPr>
          <p:cNvSpPr txBox="1"/>
          <p:nvPr/>
        </p:nvSpPr>
        <p:spPr>
          <a:xfrm>
            <a:off x="260850" y="926286"/>
            <a:ext cx="11385404" cy="5524583"/>
          </a:xfrm>
          <a:prstGeom prst="rect">
            <a:avLst/>
          </a:prstGeom>
          <a:noFill/>
        </p:spPr>
        <p:txBody>
          <a:bodyPr wrap="square" lIns="45714" tIns="22857" rIns="45714" bIns="22857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0A100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Gender Bias &amp; Stereotypes</a:t>
            </a: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Women may be perceived as less authoritative or less suited for leadership roles due to unconscious bias.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They are also more likely to be misinterpreted when giving feedback or raising concerns, sometimes being labeled as “emotional” even when communicating objectively.</a:t>
            </a:r>
          </a:p>
          <a:p>
            <a:pPr defTabSz="914507"/>
            <a:endParaRPr lang="en-US" dirty="0">
              <a:solidFill>
                <a:srgbClr val="000000"/>
              </a:solidFill>
              <a:latin typeface="IBM Plex Sans" panose="020B0503050203000203" pitchFamily="34" charset="0"/>
            </a:endParaRPr>
          </a:p>
          <a:p>
            <a:pPr defTabSz="914507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Balancing Career and Family Expectations</a:t>
            </a:r>
          </a:p>
          <a:p>
            <a:pPr marR="0" lvl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Arial"/>
              </a:rPr>
              <a:t>Women often face disproportionate expectations around caregiving, which can make it more challenging to manage career progression, frequent travel, or demanding consultancy schedules.</a:t>
            </a:r>
          </a:p>
          <a:p>
            <a:pPr marR="0" lvl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b="1" dirty="0">
              <a:solidFill>
                <a:srgbClr val="000000"/>
              </a:solidFill>
              <a:latin typeface="+mj-lt"/>
              <a:cs typeface="Arial"/>
            </a:endParaRPr>
          </a:p>
          <a:p>
            <a:pPr marR="0" lvl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E" sz="2000" b="1" dirty="0">
                <a:solidFill>
                  <a:srgbClr val="FFC000"/>
                </a:solidFill>
                <a:latin typeface="IBM Plex Sans" panose="020B0503050203000203" pitchFamily="34" charset="0"/>
              </a:rPr>
              <a:t>Career ambition is questioned or moralized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+mj-lt"/>
                <a:cs typeface="Arial"/>
              </a:rPr>
              <a:t>A woman traveling for work may be judged for “leaving home,” while men are praised for dedication and commitment.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+mj-lt"/>
                <a:cs typeface="Arial"/>
              </a:rPr>
              <a:t>Her ambition can be moralized or viewed negatively.</a:t>
            </a: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0000"/>
              </a:solidFill>
              <a:latin typeface="+mj-lt"/>
              <a:cs typeface="Arial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C000"/>
                </a:solidFill>
                <a:latin typeface="IBM Plex Sans" panose="020B0503050203000203" pitchFamily="34" charset="0"/>
              </a:rPr>
              <a:t>Networking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+mj-lt"/>
                <a:cs typeface="Arial"/>
              </a:rPr>
              <a:t>Networking and client relationship-building are standard expectations in consultancy. For women, participating in these activities—especially alone—can be misinterpreted or judged differently.</a:t>
            </a: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Limited Sponsorship and Visibility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E" sz="1400" dirty="0">
                <a:solidFill>
                  <a:srgbClr val="000000"/>
                </a:solidFill>
                <a:latin typeface="+mj-lt"/>
                <a:cs typeface="Arial"/>
              </a:rPr>
              <a:t>Women often have fewer opportunities for sponsorship or advocacy from senior leaders, which affects their visibility, access to high-profile work, and progression.</a:t>
            </a:r>
          </a:p>
          <a:p>
            <a:pPr lvl="0" defTabSz="914507"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542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8FF4A-1E82-2CEF-F304-6B143FF93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C11FAD-BC7C-05CB-A4E4-B7116318B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019" y="1294043"/>
            <a:ext cx="11522807" cy="1962545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Alicia </a:t>
            </a:r>
            <a:r>
              <a:rPr lang="en-US" dirty="0" err="1">
                <a:cs typeface="Arial"/>
              </a:rPr>
              <a:t>Rotindo</a:t>
            </a:r>
            <a:r>
              <a:rPr lang="en-US" dirty="0">
                <a:cs typeface="Arial"/>
              </a:rPr>
              <a:t> &amp; Patricia </a:t>
            </a:r>
            <a:r>
              <a:rPr lang="en-US" dirty="0" err="1">
                <a:cs typeface="Arial"/>
              </a:rPr>
              <a:t>Brencher</a:t>
            </a:r>
            <a:r>
              <a:rPr lang="en-US" dirty="0">
                <a:cs typeface="Arial"/>
              </a:rPr>
              <a:t>: ASRC Federal</a:t>
            </a:r>
            <a:endParaRPr lang="en-US" dirty="0"/>
          </a:p>
          <a:p>
            <a:r>
              <a:rPr lang="en-US" sz="2800" b="0" dirty="0">
                <a:cs typeface="Arial"/>
              </a:rPr>
              <a:t>Speakers</a:t>
            </a:r>
            <a:endParaRPr lang="en-US" sz="2800" b="0" i="1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9131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2">
            <a:extLst>
              <a:ext uri="{FF2B5EF4-FFF2-40B4-BE49-F238E27FC236}">
                <a16:creationId xmlns:a16="http://schemas.microsoft.com/office/drawing/2014/main" id="{1E91FE85-B8B0-FF47-BF36-E2F94E251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8" r="19839"/>
          <a:stretch/>
        </p:blipFill>
        <p:spPr>
          <a:xfrm>
            <a:off x="1524000" y="9939"/>
            <a:ext cx="9146724" cy="685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9FEFFE76-CF35-294F-91FA-927BF72F10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058" t="24702" r="8001" b="-27"/>
          <a:stretch/>
        </p:blipFill>
        <p:spPr>
          <a:xfrm rot="16200000">
            <a:off x="2399581" y="-865642"/>
            <a:ext cx="6858000" cy="86091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9EE1B4-EB43-0043-85C5-25C8121229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3511" y="2051956"/>
            <a:ext cx="2316480" cy="557814"/>
          </a:xfrm>
          <a:prstGeom prst="rect">
            <a:avLst/>
          </a:prstGeom>
        </p:spPr>
      </p:pic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3F342539-1BA5-E749-80E6-4DF34C4600E0}"/>
              </a:ext>
            </a:extLst>
          </p:cNvPr>
          <p:cNvSpPr txBox="1">
            <a:spLocks/>
          </p:cNvSpPr>
          <p:nvPr/>
        </p:nvSpPr>
        <p:spPr>
          <a:xfrm>
            <a:off x="1939873" y="3613615"/>
            <a:ext cx="5542991" cy="717010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825500" latinLnBrk="0">
              <a:lnSpc>
                <a:spcPts val="506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800" b="1" i="0" u="none" strike="noStrike" cap="none" spc="300" baseline="0">
                <a:ln>
                  <a:noFill/>
                </a:ln>
                <a:solidFill>
                  <a:schemeClr val="tx1"/>
                </a:solidFill>
                <a:uFillTx/>
                <a:latin typeface="Bai Jamjuree" pitchFamily="2" charset="-34"/>
                <a:ea typeface="+mj-ea"/>
                <a:cs typeface="Bai Jamjuree" pitchFamily="2" charset="-34"/>
                <a:sym typeface="Open Sans"/>
              </a:defRPr>
            </a:lvl1pPr>
            <a:lvl2pPr marL="45720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2pPr>
            <a:lvl3pPr marL="108585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3pPr>
            <a:lvl4pPr marL="182848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4pPr>
            <a:lvl5pPr marL="2437973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5pPr>
            <a:lvl6pPr marL="3382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5287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it-IT" sz="3500" dirty="0">
                <a:solidFill>
                  <a:srgbClr val="4E87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in CMMI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it-IT" sz="1800" dirty="0">
                <a:solidFill>
                  <a:srgbClr val="4E87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Alicia Rotindo, Patricia Brencher</a:t>
            </a:r>
            <a:endParaRPr lang="en-US" sz="1800" dirty="0">
              <a:solidFill>
                <a:srgbClr val="4E87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B98522BA-050A-AB4C-A6E7-152E378711C7}"/>
              </a:ext>
            </a:extLst>
          </p:cNvPr>
          <p:cNvSpPr txBox="1">
            <a:spLocks/>
          </p:cNvSpPr>
          <p:nvPr/>
        </p:nvSpPr>
        <p:spPr>
          <a:xfrm>
            <a:off x="1939871" y="4470969"/>
            <a:ext cx="3328068" cy="836448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825500" latinLnBrk="0">
              <a:lnSpc>
                <a:spcPts val="35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Bai Jamjuree Medium" pitchFamily="2" charset="-34"/>
                <a:ea typeface="+mj-ea"/>
                <a:cs typeface="Bai Jamjuree Medium" pitchFamily="2" charset="-34"/>
                <a:sym typeface="Open Sans"/>
              </a:defRPr>
            </a:lvl1pPr>
            <a:lvl2pPr marL="45720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2pPr>
            <a:lvl3pPr marL="108585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3pPr>
            <a:lvl4pPr marL="1828480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4pPr>
            <a:lvl5pPr marL="2437973" marR="0" indent="0" algn="l" defTabSz="825500" latinLnBrk="0">
              <a:lnSpc>
                <a:spcPts val="358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Acumin Pro" panose="020B0504020202020204" pitchFamily="34" charset="77"/>
                <a:ea typeface="+mj-ea"/>
                <a:cs typeface="+mj-cs"/>
                <a:sym typeface="Open Sans"/>
              </a:defRPr>
            </a:lvl5pPr>
            <a:lvl6pPr marL="3382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6pPr>
            <a:lvl7pPr marL="4017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7pPr>
            <a:lvl8pPr marL="4652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8pPr>
            <a:lvl9pPr marL="5287596" marR="0" indent="-207596" algn="l" defTabSz="825500" latinLnBrk="0">
              <a:lnSpc>
                <a:spcPct val="16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700" b="0" i="0" u="none" strike="noStrike" cap="none" spc="0" baseline="0">
                <a:ln>
                  <a:noFill/>
                </a:ln>
                <a:solidFill>
                  <a:srgbClr val="8B8C8C"/>
                </a:solidFill>
                <a:uFillTx/>
                <a:latin typeface="+mj-lt"/>
                <a:ea typeface="+mj-ea"/>
                <a:cs typeface="+mj-cs"/>
                <a:sym typeface="Open Sans"/>
              </a:defRPr>
            </a:lvl9pPr>
          </a:lstStyle>
          <a:p>
            <a:pPr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November 18, 2025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91AD5CC-CBC1-4460-86F3-C2BA0A8BCD9F}"/>
              </a:ext>
            </a:extLst>
          </p:cNvPr>
          <p:cNvSpPr txBox="1">
            <a:spLocks/>
          </p:cNvSpPr>
          <p:nvPr/>
        </p:nvSpPr>
        <p:spPr>
          <a:xfrm>
            <a:off x="12194724" y="6490610"/>
            <a:ext cx="1553697" cy="3673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>
                <a:latin typeface="Arial" panose="020B0504020202020204" pitchFamily="34" charset="0"/>
              </a:rPr>
              <a:t>ASRC Federal Proprietary</a:t>
            </a:r>
          </a:p>
        </p:txBody>
      </p:sp>
    </p:spTree>
    <p:extLst>
      <p:ext uri="{BB962C8B-B14F-4D97-AF65-F5344CB8AC3E}">
        <p14:creationId xmlns:p14="http://schemas.microsoft.com/office/powerpoint/2010/main" val="7218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EACFC-1928-764B-9F3E-9C62D38DA6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27 years of experience with CMM and CMMI Level 5 including ATM role</a:t>
            </a:r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Current role as AFMS Metrics &amp; Methodology Manager</a:t>
            </a:r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Certified CMMI Practitioner</a:t>
            </a:r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Certified Six Sigma Green Belt</a:t>
            </a:r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endParaRPr lang="en-US" sz="1600" dirty="0">
              <a:solidFill>
                <a:srgbClr val="000000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r>
              <a:rPr lang="en-US" sz="16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Educational Background: </a:t>
            </a:r>
          </a:p>
          <a:p>
            <a:r>
              <a:rPr lang="en-US" sz="16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	BS in Management and Information Systems</a:t>
            </a:r>
          </a:p>
          <a:p>
            <a:r>
              <a:rPr lang="en-US" sz="16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	Graduate Certification in Data Analytics</a:t>
            </a:r>
          </a:p>
          <a:p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r>
              <a:rPr lang="en-US" sz="14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  <a:hlinkClick r:id="rId2"/>
              </a:rPr>
              <a:t> </a:t>
            </a:r>
            <a:endParaRPr lang="en-US" sz="14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F98C2B-7526-ABF4-4206-43055F4D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896" y="2524587"/>
            <a:ext cx="2168558" cy="1025922"/>
          </a:xfrm>
        </p:spPr>
        <p:txBody>
          <a:bodyPr/>
          <a:lstStyle/>
          <a:p>
            <a:r>
              <a:rPr lang="en-US" dirty="0"/>
              <a:t>Alicia Rotindo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EF39E-4F79-1E34-BB53-AB54BD35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540"/>
          <a:stretch/>
        </p:blipFill>
        <p:spPr>
          <a:xfrm>
            <a:off x="1755671" y="3694656"/>
            <a:ext cx="2046392" cy="262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62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7BA18-7175-53BF-32FB-AA05F9E0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27791-E965-41D2-AD50-8038F44910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19D41D-D608-1E06-09A9-9D7305D72B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5548" y="1812135"/>
            <a:ext cx="6020991" cy="3163903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22</a:t>
            </a:r>
            <a:r>
              <a:rPr 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years of experience with CMM and CMMI Level 5 including ATM role</a:t>
            </a:r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Current role as AFMS Process &amp; Product Quality Team Co-chair</a:t>
            </a:r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Certified CMMI Practitioner</a:t>
            </a:r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r>
              <a:rPr lang="en-US" sz="16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Educational Background: </a:t>
            </a:r>
          </a:p>
          <a:p>
            <a:r>
              <a:rPr lang="en-US" sz="16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	BS in Computer and Information Science 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C76EFF-C46D-3F19-6942-8F3D180B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896" y="2524588"/>
            <a:ext cx="2168558" cy="1087477"/>
          </a:xfrm>
        </p:spPr>
        <p:txBody>
          <a:bodyPr/>
          <a:lstStyle/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Patricia Brencher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CF3864-5CB4-71C2-4587-F14F2BC95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76" t="109" r="15299" b="281"/>
          <a:stretch>
            <a:fillRect/>
          </a:stretch>
        </p:blipFill>
        <p:spPr>
          <a:xfrm>
            <a:off x="1970897" y="3820614"/>
            <a:ext cx="2079523" cy="23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84892"/>
      </p:ext>
    </p:extLst>
  </p:cSld>
  <p:clrMapOvr>
    <a:masterClrMapping/>
  </p:clrMapOvr>
  <p:transition spd="med"/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theme/theme1.xml><?xml version="1.0" encoding="utf-8"?>
<a:theme xmlns:a="http://schemas.openxmlformats.org/drawingml/2006/main" name="Office Theme">
  <a:themeElements>
    <a:clrScheme name="Women in CMMI">
      <a:dk1>
        <a:srgbClr val="CC0066"/>
      </a:dk1>
      <a:lt1>
        <a:sysClr val="window" lastClr="FFFFFF"/>
      </a:lt1>
      <a:dk2>
        <a:srgbClr val="FF3399"/>
      </a:dk2>
      <a:lt2>
        <a:srgbClr val="FF66CC"/>
      </a:lt2>
      <a:accent1>
        <a:srgbClr val="FF6699"/>
      </a:accent1>
      <a:accent2>
        <a:srgbClr val="FF66CC"/>
      </a:accent2>
      <a:accent3>
        <a:srgbClr val="FF6699"/>
      </a:accent3>
      <a:accent4>
        <a:srgbClr val="FF6699"/>
      </a:accent4>
      <a:accent5>
        <a:srgbClr val="FF99FF"/>
      </a:accent5>
      <a:accent6>
        <a:srgbClr val="FF99CC"/>
      </a:accent6>
      <a:hlink>
        <a:srgbClr val="FFCCCC"/>
      </a:hlink>
      <a:folHlink>
        <a:srgbClr val="FDDFF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0">
      <a:dk1>
        <a:srgbClr val="000000"/>
      </a:dk1>
      <a:lt1>
        <a:srgbClr val="FFFFFF"/>
      </a:lt1>
      <a:dk2>
        <a:srgbClr val="264653"/>
      </a:dk2>
      <a:lt2>
        <a:srgbClr val="E7E6E6"/>
      </a:lt2>
      <a:accent1>
        <a:srgbClr val="F3EBE8"/>
      </a:accent1>
      <a:accent2>
        <a:srgbClr val="E9C369"/>
      </a:accent2>
      <a:accent3>
        <a:srgbClr val="2A9D8F"/>
      </a:accent3>
      <a:accent4>
        <a:srgbClr val="F3D6CD"/>
      </a:accent4>
      <a:accent5>
        <a:srgbClr val="F3EBE8"/>
      </a:accent5>
      <a:accent6>
        <a:srgbClr val="60717C"/>
      </a:accent6>
      <a:hlink>
        <a:srgbClr val="828683"/>
      </a:hlink>
      <a:folHlink>
        <a:srgbClr val="D08A55"/>
      </a:folHlink>
    </a:clrScheme>
    <a:fontScheme name="Custom 28">
      <a:majorFont>
        <a:latin typeface="Century Gothic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-Angles_Win32_CP_v11" id="{557BB2FF-F1F4-4776-80DE-DC11FC14475E}" vid="{E0321167-E0D5-4285-8F17-B2BAD920F1BD}"/>
    </a:ext>
  </a:extLst>
</a:theme>
</file>

<file path=ppt/theme/theme3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IBM presentation templat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5F6FF"/>
        </a:solidFill>
        <a:ln w="19050">
          <a:solidFill>
            <a:srgbClr val="E5F6FF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270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val="1"/>
          </a:ext>
        </a:extLst>
      </a:spPr>
      <a:bodyPr wrap="square" lIns="0" tIns="0" rIns="0" bIns="0" rtlCol="0">
        <a:noAutofit/>
      </a:bodyPr>
      <a:lstStyle>
        <a:defPPr marL="444465" indent="-446749" algn="l" defTabSz="2438400">
          <a:spcBef>
            <a:spcPts val="2900"/>
          </a:spcBef>
          <a:buSzPct val="100000"/>
          <a:buFontTx/>
          <a:buChar char="–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1730368918050" id="{31DF0289-1028-6943-A020-36845773A867}" vid="{420903E5-FF27-9C4D-AB14-78ABBED49DF3}"/>
    </a:ext>
  </a:extLst>
</a:theme>
</file>

<file path=ppt/theme/theme6.xml><?xml version="1.0" encoding="utf-8"?>
<a:theme xmlns:a="http://schemas.openxmlformats.org/drawingml/2006/main" name="3_Light Background">
  <a:themeElements>
    <a:clrScheme name="IBM Services Palette Final">
      <a:dk1>
        <a:srgbClr val="000000"/>
      </a:dk1>
      <a:lt1>
        <a:srgbClr val="051243"/>
      </a:lt1>
      <a:dk2>
        <a:srgbClr val="F3F3F3"/>
      </a:dk2>
      <a:lt2>
        <a:srgbClr val="FFFFFF"/>
      </a:lt2>
      <a:accent1>
        <a:srgbClr val="6EA6FF"/>
      </a:accent1>
      <a:accent2>
        <a:srgbClr val="0F6DFF"/>
      </a:accent2>
      <a:accent3>
        <a:srgbClr val="0530AD"/>
      </a:accent3>
      <a:accent4>
        <a:srgbClr val="00BAB6"/>
      </a:accent4>
      <a:accent5>
        <a:srgbClr val="924CFC"/>
      </a:accent5>
      <a:accent6>
        <a:srgbClr val="D7306D"/>
      </a:accent6>
      <a:hlink>
        <a:srgbClr val="0F6DFF"/>
      </a:hlink>
      <a:folHlink>
        <a:srgbClr val="E0E0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2000" dirty="0">
            <a:latin typeface="IBM Plex Sans" panose="020B0503050000000000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91440" tIns="45720" rIns="91440" bIns="45720" rtlCol="0">
        <a:noAutofit/>
      </a:bodyPr>
      <a:lstStyle>
        <a:defPPr>
          <a:lnSpc>
            <a:spcPct val="105000"/>
          </a:lnSpc>
          <a:spcBef>
            <a:spcPts val="1000"/>
          </a:spcBef>
          <a:defRPr sz="2000" dirty="0" err="1" smtClean="0">
            <a:solidFill>
              <a:schemeClr val="tx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VERS">
  <a:themeElements>
    <a:clrScheme name="IBM Services Palette Final">
      <a:dk1>
        <a:srgbClr val="000000"/>
      </a:dk1>
      <a:lt1>
        <a:srgbClr val="051243"/>
      </a:lt1>
      <a:dk2>
        <a:srgbClr val="F3F3F3"/>
      </a:dk2>
      <a:lt2>
        <a:srgbClr val="FFFFFF"/>
      </a:lt2>
      <a:accent1>
        <a:srgbClr val="6EA6FF"/>
      </a:accent1>
      <a:accent2>
        <a:srgbClr val="0F6DFF"/>
      </a:accent2>
      <a:accent3>
        <a:srgbClr val="0530AD"/>
      </a:accent3>
      <a:accent4>
        <a:srgbClr val="00BAB6"/>
      </a:accent4>
      <a:accent5>
        <a:srgbClr val="924CFC"/>
      </a:accent5>
      <a:accent6>
        <a:srgbClr val="D7306D"/>
      </a:accent6>
      <a:hlink>
        <a:srgbClr val="0F6DFF"/>
      </a:hlink>
      <a:folHlink>
        <a:srgbClr val="E0E0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t"/>
      <a:lstStyle>
        <a:defPPr algn="l">
          <a:defRPr sz="2000" dirty="0">
            <a:latin typeface="IBM Plex Sans" panose="020B0503050000000000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91440" tIns="45720" rIns="91440" bIns="45720" rtlCol="0">
        <a:noAutofit/>
      </a:bodyPr>
      <a:lstStyle>
        <a:defPPr>
          <a:lnSpc>
            <a:spcPct val="105000"/>
          </a:lnSpc>
          <a:spcBef>
            <a:spcPts val="1000"/>
          </a:spcBef>
          <a:defRPr sz="2000" dirty="0" err="1" smtClean="0">
            <a:solidFill>
              <a:schemeClr val="tx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hite">
  <a:themeElements>
    <a:clrScheme name="#4e869e Analogous Color Theme">
      <a:dk1>
        <a:srgbClr val="2E2E2F"/>
      </a:dk1>
      <a:lt1>
        <a:srgbClr val="FFFFFF"/>
      </a:lt1>
      <a:dk2>
        <a:srgbClr val="919191"/>
      </a:dk2>
      <a:lt2>
        <a:srgbClr val="EAE8E3"/>
      </a:lt2>
      <a:accent1>
        <a:srgbClr val="4E869E"/>
      </a:accent1>
      <a:accent2>
        <a:srgbClr val="E5A941"/>
      </a:accent2>
      <a:accent3>
        <a:srgbClr val="D66754"/>
      </a:accent3>
      <a:accent4>
        <a:srgbClr val="BE2B2A"/>
      </a:accent4>
      <a:accent5>
        <a:srgbClr val="4E5E9E"/>
      </a:accent5>
      <a:accent6>
        <a:srgbClr val="4E9E8E"/>
      </a:accent6>
      <a:hlink>
        <a:srgbClr val="0000FF"/>
      </a:hlink>
      <a:folHlink>
        <a:srgbClr val="FF00FF"/>
      </a:folHlink>
    </a:clrScheme>
    <a:fontScheme name="White">
      <a:majorFont>
        <a:latin typeface="Open Sans"/>
        <a:ea typeface="Open Sans"/>
        <a:cs typeface="Open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FFE94B8D-1105-F742-AAD0-CE9A456F5939}" vid="{886B0A6F-388A-A74D-8D21-E4CBD330A1F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34CBE03AC03A4EAB6C8539C15EBB13" ma:contentTypeVersion="15" ma:contentTypeDescription="Create a new document." ma:contentTypeScope="" ma:versionID="3e201efb0f3b3db45bc5e58dd6ebe397">
  <xsd:schema xmlns:xsd="http://www.w3.org/2001/XMLSchema" xmlns:xs="http://www.w3.org/2001/XMLSchema" xmlns:p="http://schemas.microsoft.com/office/2006/metadata/properties" xmlns:ns3="1bada008-6b4e-492a-ae94-4c4be0a85f5d" xmlns:ns4="8763ea5e-fec4-4956-a5f3-63ee050bd08a" targetNamespace="http://schemas.microsoft.com/office/2006/metadata/properties" ma:root="true" ma:fieldsID="feb573ea5133027a85df76ecd56a8d27" ns3:_="" ns4:_="">
    <xsd:import namespace="1bada008-6b4e-492a-ae94-4c4be0a85f5d"/>
    <xsd:import namespace="8763ea5e-fec4-4956-a5f3-63ee050bd08a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da008-6b4e-492a-ae94-4c4be0a85f5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3ea5e-fec4-4956-a5f3-63ee050bd08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bada008-6b4e-492a-ae94-4c4be0a85f5d" xsi:nil="true"/>
  </documentManagement>
</p:properties>
</file>

<file path=customXml/itemProps1.xml><?xml version="1.0" encoding="utf-8"?>
<ds:datastoreItem xmlns:ds="http://schemas.openxmlformats.org/officeDocument/2006/customXml" ds:itemID="{D0F5D9AC-E3ED-4A2C-9611-33DB66C3F0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373B9E-BDE9-488D-B316-5149565D28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ada008-6b4e-492a-ae94-4c4be0a85f5d"/>
    <ds:schemaRef ds:uri="8763ea5e-fec4-4956-a5f3-63ee050bd0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CDF981-AF12-46EF-9E8F-AAC9C8F0B030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1bada008-6b4e-492a-ae94-4c4be0a85f5d"/>
    <ds:schemaRef ds:uri="8763ea5e-fec4-4956-a5f3-63ee050bd08a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</TotalTime>
  <Words>1304</Words>
  <Application>Microsoft Office PowerPoint</Application>
  <PresentationFormat>Widescreen</PresentationFormat>
  <Paragraphs>204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7" baseType="lpstr">
      <vt:lpstr>.AppleSystemUIFont</vt:lpstr>
      <vt:lpstr>Aptos</vt:lpstr>
      <vt:lpstr>Aptos Display</vt:lpstr>
      <vt:lpstr>Arial</vt:lpstr>
      <vt:lpstr>Arial Black</vt:lpstr>
      <vt:lpstr>Arial Regular</vt:lpstr>
      <vt:lpstr>Bai Jamjuree SemiBold</vt:lpstr>
      <vt:lpstr>Calibri</vt:lpstr>
      <vt:lpstr>Century Gothic</vt:lpstr>
      <vt:lpstr>Courier New</vt:lpstr>
      <vt:lpstr>IBM Plex Sans</vt:lpstr>
      <vt:lpstr>IBM Plex Sans Light</vt:lpstr>
      <vt:lpstr>Karla</vt:lpstr>
      <vt:lpstr>Lucida Grande</vt:lpstr>
      <vt:lpstr>LucidaGrande</vt:lpstr>
      <vt:lpstr>Roboto</vt:lpstr>
      <vt:lpstr>Sabon Next LT</vt:lpstr>
      <vt:lpstr>Segoe UI</vt:lpstr>
      <vt:lpstr>Univers Condensed Light</vt:lpstr>
      <vt:lpstr>Wingdings</vt:lpstr>
      <vt:lpstr>Office Theme</vt:lpstr>
      <vt:lpstr>Office Theme</vt:lpstr>
      <vt:lpstr>Custom</vt:lpstr>
      <vt:lpstr>Office Theme</vt:lpstr>
      <vt:lpstr>IBM presentation template</vt:lpstr>
      <vt:lpstr>3_Light Background</vt:lpstr>
      <vt:lpstr>1_COVERS</vt:lpstr>
      <vt:lpstr>White</vt:lpstr>
      <vt:lpstr>PowerPoint Presentation</vt:lpstr>
      <vt:lpstr>PowerPoint Presentation</vt:lpstr>
      <vt:lpstr>PowerPoint Presentation</vt:lpstr>
      <vt:lpstr>PowerPoint Presentation</vt:lpstr>
      <vt:lpstr>Challenges &amp; Reflection</vt:lpstr>
      <vt:lpstr>PowerPoint Presentation</vt:lpstr>
      <vt:lpstr>PowerPoint Presentation</vt:lpstr>
      <vt:lpstr>Alicia Rotindo</vt:lpstr>
      <vt:lpstr>Patricia Brencher</vt:lpstr>
      <vt:lpstr>AFMS CMM/CMMI Journey</vt:lpstr>
      <vt:lpstr>Lessons Learned &amp; Takeaways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Jacobs</dc:creator>
  <cp:lastModifiedBy>Lindsey Marshall</cp:lastModifiedBy>
  <cp:revision>705</cp:revision>
  <dcterms:created xsi:type="dcterms:W3CDTF">2020-02-11T09:46:28Z</dcterms:created>
  <dcterms:modified xsi:type="dcterms:W3CDTF">2025-11-20T15:00:56Z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0x0101002734CBE03AC03A4EAB6C8539C15EBB13</vt:lpwstr>
  </property>
  <property fmtid="{D5CDD505-2E9C-101B-9397-08002B2CF9AE}" pid="3" name="MediaServiceImageTags">
    <vt:lpwstr/>
  </property>
</Properties>
</file>